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144000" type="screen4x3"/>
  <p:notesSz cx="6858000" cy="9144000"/>
  <p:defaultTextStyle>
    <a:defPPr>
      <a:defRPr lang="pt-BR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8335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92" autoAdjust="0"/>
    <p:restoredTop sz="94660"/>
  </p:normalViewPr>
  <p:slideViewPr>
    <p:cSldViewPr>
      <p:cViewPr varScale="1">
        <p:scale>
          <a:sx n="67" d="100"/>
          <a:sy n="67" d="100"/>
        </p:scale>
        <p:origin x="22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D6A43-3AAC-4E76-8F33-1CCDDDC89A6E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BF99-76C4-41BA-BB0A-B65FC01BCF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058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6745B-DA6B-4889-8C6A-03C1F20547B8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805C0-C51A-4B9B-AA7C-F87674C81D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177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20060" y="2307168"/>
            <a:ext cx="5467350" cy="491532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631" y="2307168"/>
            <a:ext cx="16290131" cy="491532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C861-2098-4082-B2A1-E70087B5C2D2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ED73-1B0A-443D-9558-3AC745E2CB3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784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D6D62-CD6F-4238-B134-7FCA3CD0DDCD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A80BC-D088-447C-A6B0-9F6DF1D1D53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425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3DAA8-CFEF-428C-9D43-94538786F74C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988C-F2A7-4408-8C9B-C48D7D032B6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1826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629" y="13440836"/>
            <a:ext cx="10878740" cy="38019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208670" y="13440836"/>
            <a:ext cx="10878741" cy="38019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F45E6-149A-4834-AC5B-BC357C7E421F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86BE-DB54-4C06-92FB-9EE95557664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80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6" indent="0">
              <a:buNone/>
              <a:defRPr sz="2000" b="1"/>
            </a:lvl2pPr>
            <a:lvl3pPr marL="914052" indent="0">
              <a:buNone/>
              <a:defRPr sz="1800" b="1"/>
            </a:lvl3pPr>
            <a:lvl4pPr marL="1371078" indent="0">
              <a:buNone/>
              <a:defRPr sz="1600" b="1"/>
            </a:lvl4pPr>
            <a:lvl5pPr marL="1828106" indent="0">
              <a:buNone/>
              <a:defRPr sz="1600" b="1"/>
            </a:lvl5pPr>
            <a:lvl6pPr marL="2285132" indent="0">
              <a:buNone/>
              <a:defRPr sz="1600" b="1"/>
            </a:lvl6pPr>
            <a:lvl7pPr marL="2742158" indent="0">
              <a:buNone/>
              <a:defRPr sz="1600" b="1"/>
            </a:lvl7pPr>
            <a:lvl8pPr marL="3199184" indent="0">
              <a:buNone/>
              <a:defRPr sz="1600" b="1"/>
            </a:lvl8pPr>
            <a:lvl9pPr marL="365621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6" indent="0">
              <a:buNone/>
              <a:defRPr sz="2000" b="1"/>
            </a:lvl2pPr>
            <a:lvl3pPr marL="914052" indent="0">
              <a:buNone/>
              <a:defRPr sz="1800" b="1"/>
            </a:lvl3pPr>
            <a:lvl4pPr marL="1371078" indent="0">
              <a:buNone/>
              <a:defRPr sz="1600" b="1"/>
            </a:lvl4pPr>
            <a:lvl5pPr marL="1828106" indent="0">
              <a:buNone/>
              <a:defRPr sz="1600" b="1"/>
            </a:lvl5pPr>
            <a:lvl6pPr marL="2285132" indent="0">
              <a:buNone/>
              <a:defRPr sz="1600" b="1"/>
            </a:lvl6pPr>
            <a:lvl7pPr marL="2742158" indent="0">
              <a:buNone/>
              <a:defRPr sz="1600" b="1"/>
            </a:lvl7pPr>
            <a:lvl8pPr marL="3199184" indent="0">
              <a:buNone/>
              <a:defRPr sz="1600" b="1"/>
            </a:lvl8pPr>
            <a:lvl9pPr marL="365621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D35DB-FA33-4B12-8424-FEE9CB181240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721A-E424-4EB5-BBBB-C281A5B687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059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DD25-0764-4B1C-93E1-458BF1A4D599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28B9E-C302-4DBA-81A1-ECB7A384253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592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D493F-F9E4-4949-8734-49B93628A443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9889B-34EB-4732-932F-CBFCFB7C1D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425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026" indent="0">
              <a:buNone/>
              <a:defRPr sz="1200"/>
            </a:lvl2pPr>
            <a:lvl3pPr marL="914052" indent="0">
              <a:buNone/>
              <a:defRPr sz="1000"/>
            </a:lvl3pPr>
            <a:lvl4pPr marL="1371078" indent="0">
              <a:buNone/>
              <a:defRPr sz="900"/>
            </a:lvl4pPr>
            <a:lvl5pPr marL="1828106" indent="0">
              <a:buNone/>
              <a:defRPr sz="900"/>
            </a:lvl5pPr>
            <a:lvl6pPr marL="2285132" indent="0">
              <a:buNone/>
              <a:defRPr sz="900"/>
            </a:lvl6pPr>
            <a:lvl7pPr marL="2742158" indent="0">
              <a:buNone/>
              <a:defRPr sz="900"/>
            </a:lvl7pPr>
            <a:lvl8pPr marL="3199184" indent="0">
              <a:buNone/>
              <a:defRPr sz="900"/>
            </a:lvl8pPr>
            <a:lvl9pPr marL="365621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A9787-DD04-4A54-B977-0D0BF4256FAD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F87F-3DA4-484B-AF80-5A0865CD2A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10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6" indent="0">
              <a:buNone/>
              <a:defRPr sz="2800"/>
            </a:lvl2pPr>
            <a:lvl3pPr marL="914052" indent="0">
              <a:buNone/>
              <a:defRPr sz="2400"/>
            </a:lvl3pPr>
            <a:lvl4pPr marL="1371078" indent="0">
              <a:buNone/>
              <a:defRPr sz="2000"/>
            </a:lvl4pPr>
            <a:lvl5pPr marL="1828106" indent="0">
              <a:buNone/>
              <a:defRPr sz="2000"/>
            </a:lvl5pPr>
            <a:lvl6pPr marL="2285132" indent="0">
              <a:buNone/>
              <a:defRPr sz="2000"/>
            </a:lvl6pPr>
            <a:lvl7pPr marL="2742158" indent="0">
              <a:buNone/>
              <a:defRPr sz="2000"/>
            </a:lvl7pPr>
            <a:lvl8pPr marL="3199184" indent="0">
              <a:buNone/>
              <a:defRPr sz="2000"/>
            </a:lvl8pPr>
            <a:lvl9pPr marL="365621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026" indent="0">
              <a:buNone/>
              <a:defRPr sz="1200"/>
            </a:lvl2pPr>
            <a:lvl3pPr marL="914052" indent="0">
              <a:buNone/>
              <a:defRPr sz="1000"/>
            </a:lvl3pPr>
            <a:lvl4pPr marL="1371078" indent="0">
              <a:buNone/>
              <a:defRPr sz="900"/>
            </a:lvl4pPr>
            <a:lvl5pPr marL="1828106" indent="0">
              <a:buNone/>
              <a:defRPr sz="900"/>
            </a:lvl5pPr>
            <a:lvl6pPr marL="2285132" indent="0">
              <a:buNone/>
              <a:defRPr sz="900"/>
            </a:lvl6pPr>
            <a:lvl7pPr marL="2742158" indent="0">
              <a:buNone/>
              <a:defRPr sz="900"/>
            </a:lvl7pPr>
            <a:lvl8pPr marL="3199184" indent="0">
              <a:buNone/>
              <a:defRPr sz="900"/>
            </a:lvl8pPr>
            <a:lvl9pPr marL="365621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0C8E-D549-4BC2-AA68-5150B66CF5B7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B06C-5DB8-4BCA-A11B-4B6EDC34005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417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2" rIns="91406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06" tIns="45702" rIns="91406" bIns="45702" rtlCol="0" anchor="ctr"/>
          <a:lstStyle>
            <a:lvl1pPr algn="l" defTabSz="914052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1A28E-83B6-452A-995D-3B3D11880D2E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06" tIns="45702" rIns="91406" bIns="45702" rtlCol="0" anchor="ctr"/>
          <a:lstStyle>
            <a:lvl1pPr algn="ctr" defTabSz="914052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06" tIns="45702" rIns="91406" bIns="4570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394A587-D4F0-4027-B167-4C3E7AA67A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44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70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97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24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6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2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78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06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32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58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84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10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jp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jp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3513" y="2484438"/>
            <a:ext cx="6540500" cy="5616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313" y="755650"/>
            <a:ext cx="6683375" cy="1541463"/>
          </a:xfrm>
        </p:spPr>
        <p:txBody>
          <a:bodyPr rtlCol="0">
            <a:normAutofit fontScale="90000"/>
          </a:bodyPr>
          <a:lstStyle/>
          <a:p>
            <a:pPr defTabSz="914052"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SUBTÍTULO (SE HOUVER)</a:t>
            </a:r>
            <a:b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b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800" b="1" baseline="30000" dirty="0">
                <a:solidFill>
                  <a:schemeClr val="tx2"/>
                </a:solidFill>
              </a:rPr>
              <a:t>1</a:t>
            </a:r>
            <a:r>
              <a:rPr lang="pt-BR" sz="800" b="1" dirty="0">
                <a:solidFill>
                  <a:schemeClr val="tx2"/>
                </a:solidFill>
              </a:rPr>
              <a:t>Acadêmicos (as) do Curso de XXXX – FACULDADE CAMPO REAL</a:t>
            </a:r>
            <a:br>
              <a:rPr lang="pt-BR" sz="800" b="1" dirty="0">
                <a:solidFill>
                  <a:schemeClr val="tx2"/>
                </a:solidFill>
              </a:rPr>
            </a:br>
            <a:r>
              <a:rPr lang="pt-BR" sz="800" b="1" baseline="30000" dirty="0">
                <a:solidFill>
                  <a:schemeClr val="tx2"/>
                </a:solidFill>
              </a:rPr>
              <a:t>2</a:t>
            </a:r>
            <a:r>
              <a:rPr lang="pt-BR" sz="800" b="1" dirty="0">
                <a:solidFill>
                  <a:schemeClr val="tx2"/>
                </a:solidFill>
              </a:rPr>
              <a:t> Docente Orientador do curso de XXXX – FACULDADE CAMPO REAL</a:t>
            </a:r>
            <a:br>
              <a:rPr lang="pt-BR" sz="800" b="1" dirty="0">
                <a:solidFill>
                  <a:schemeClr val="tx2"/>
                </a:solidFill>
              </a:rPr>
            </a:br>
            <a:r>
              <a:rPr lang="pt-BR" sz="1000" b="1" dirty="0">
                <a:solidFill>
                  <a:schemeClr val="tx2"/>
                </a:solidFill>
              </a:rPr>
              <a:t>e-mail: apresentador@email.com.br</a:t>
            </a:r>
            <a:r>
              <a:rPr lang="pt-BR" sz="800" b="1" dirty="0">
                <a:solidFill>
                  <a:schemeClr val="tx2"/>
                </a:solidFill>
              </a:rPr>
              <a:t/>
            </a:r>
            <a:br>
              <a:rPr lang="pt-BR" sz="800" b="1" dirty="0">
                <a:solidFill>
                  <a:schemeClr val="tx2"/>
                </a:solidFill>
              </a:rPr>
            </a:br>
            <a:endParaRPr lang="pt-BR" sz="800" b="1" baseline="30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63513" y="2273300"/>
            <a:ext cx="2987675" cy="667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INTRODUÇÃO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Com embasamento teórico, cujas referências deverão constar nas referências (final do pôster).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OBJETIVO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Fonte tamanho 36 a 40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</a:t>
            </a: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MATERIAIS E MÉTODOS ou CASUÍSTICA E MÉTODOS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Fonte tamanho 36 a 40</a:t>
            </a: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RESULTADOS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 Fonte tamanho 36 a 40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2" name="Text Box 26"/>
          <p:cNvSpPr txBox="1">
            <a:spLocks noChangeArrowheads="1"/>
          </p:cNvSpPr>
          <p:nvPr/>
        </p:nvSpPr>
        <p:spPr bwMode="auto">
          <a:xfrm>
            <a:off x="3413125" y="2306638"/>
            <a:ext cx="31559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9" tIns="9674" rIns="19349" bIns="9674">
            <a:spAutoFit/>
          </a:bodyPr>
          <a:lstStyle/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Tabela 1 –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Título (caso haja tabela)</a:t>
            </a: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Colocar o título na parte superior da tabela, formatado à esquerda</a:t>
            </a:r>
          </a:p>
          <a:p>
            <a:pPr defTabSz="18273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519488" y="4618038"/>
            <a:ext cx="3109912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7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CONCLUSÃO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Fonte tamanho 36 a 40</a:t>
            </a: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4" name="Text Box 20"/>
          <p:cNvSpPr txBox="1">
            <a:spLocks noChangeArrowheads="1"/>
          </p:cNvSpPr>
          <p:nvPr/>
        </p:nvSpPr>
        <p:spPr bwMode="auto">
          <a:xfrm>
            <a:off x="3549650" y="8382000"/>
            <a:ext cx="3154363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marL="72558" indent="-72558" algn="ctr" defTabSz="914052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REFERÊNCIAS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t-BR" sz="6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 fonte tamanho 28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XXXXX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XXXXX</a:t>
            </a:r>
          </a:p>
        </p:txBody>
      </p:sp>
      <p:sp>
        <p:nvSpPr>
          <p:cNvPr id="2055" name="Text Box 26"/>
          <p:cNvSpPr txBox="1">
            <a:spLocks noChangeArrowheads="1"/>
          </p:cNvSpPr>
          <p:nvPr/>
        </p:nvSpPr>
        <p:spPr bwMode="auto">
          <a:xfrm>
            <a:off x="3494088" y="4935538"/>
            <a:ext cx="3155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9" tIns="9674" rIns="19349" bIns="9674">
            <a:spAutoFit/>
          </a:bodyPr>
          <a:lstStyle/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Gráfico 1 ou Figura 1–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Título (caso haja gráfico ou figura)</a:t>
            </a: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Colocar na parte inferior do gráfico ou figura, , formatado à esquerda</a:t>
            </a:r>
          </a:p>
          <a:p>
            <a:pPr defTabSz="18273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graphicFrame>
        <p:nvGraphicFramePr>
          <p:cNvPr id="2057" name="Objeto 1"/>
          <p:cNvGraphicFramePr>
            <a:graphicFrameLocks noChangeAspect="1"/>
          </p:cNvGraphicFramePr>
          <p:nvPr/>
        </p:nvGraphicFramePr>
        <p:xfrm>
          <a:off x="2778125" y="-33338"/>
          <a:ext cx="1300163" cy="1298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orelDRAW" r:id="rId4" imgW="941832" imgH="941832" progId="CorelDraw.Graphic.17">
                  <p:embed/>
                </p:oleObj>
              </mc:Choice>
              <mc:Fallback>
                <p:oleObj name="CorelDRAW" r:id="rId4" imgW="941832" imgH="941832" progId="CorelDraw.Graphic.17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-33338"/>
                        <a:ext cx="1300163" cy="1298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to 2"/>
          <p:cNvGraphicFramePr>
            <a:graphicFrameLocks noChangeAspect="1"/>
          </p:cNvGraphicFramePr>
          <p:nvPr/>
        </p:nvGraphicFramePr>
        <p:xfrm>
          <a:off x="153988" y="34925"/>
          <a:ext cx="140335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orelDRAW" r:id="rId6" imgW="969253" imgH="1137878" progId="CorelDraw.Graphic.17">
                  <p:embed/>
                </p:oleObj>
              </mc:Choice>
              <mc:Fallback>
                <p:oleObj name="CorelDRAW" r:id="rId6" imgW="969253" imgH="1137878" progId="CorelDraw.Graphic.17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34925"/>
                        <a:ext cx="140335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tângulo 4"/>
          <p:cNvSpPr>
            <a:spLocks noChangeArrowheads="1"/>
          </p:cNvSpPr>
          <p:nvPr/>
        </p:nvSpPr>
        <p:spPr bwMode="auto">
          <a:xfrm>
            <a:off x="1516063" y="244475"/>
            <a:ext cx="5213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latin typeface="Titillium Web" panose="00000500000000000000" pitchFamily="2" charset="0"/>
              </a:rPr>
              <a:t>III SIMPÓSIO INTEGRADO DE SAÚDE</a:t>
            </a:r>
          </a:p>
        </p:txBody>
      </p:sp>
      <p:graphicFrame>
        <p:nvGraphicFramePr>
          <p:cNvPr id="2060" name="Objeto 7"/>
          <p:cNvGraphicFramePr>
            <a:graphicFrameLocks noChangeAspect="1"/>
          </p:cNvGraphicFramePr>
          <p:nvPr/>
        </p:nvGraphicFramePr>
        <p:xfrm>
          <a:off x="2109788" y="636588"/>
          <a:ext cx="3937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orelDRAW" r:id="rId8" imgW="1030591" imgH="85725" progId="CorelDraw.Graphic.17">
                  <p:embed/>
                </p:oleObj>
              </mc:Choice>
              <mc:Fallback>
                <p:oleObj name="CorelDRAW" r:id="rId8" imgW="1030591" imgH="85725" progId="CorelDraw.Graphic.17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636588"/>
                        <a:ext cx="39370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1" name="Imagem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455738"/>
            <a:ext cx="8302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3513" y="2484438"/>
            <a:ext cx="6540500" cy="561657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i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313" y="755650"/>
            <a:ext cx="6683375" cy="1541463"/>
          </a:xfrm>
        </p:spPr>
        <p:txBody>
          <a:bodyPr rtlCol="0">
            <a:normAutofit fontScale="90000"/>
          </a:bodyPr>
          <a:lstStyle/>
          <a:p>
            <a:pPr defTabSz="914052"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SUBTÍTULO (SE HOUVER)</a:t>
            </a:r>
            <a:b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b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800" b="1" baseline="30000" dirty="0">
                <a:solidFill>
                  <a:schemeClr val="tx2"/>
                </a:solidFill>
              </a:rPr>
              <a:t>1</a:t>
            </a:r>
            <a:r>
              <a:rPr lang="pt-BR" sz="800" b="1" dirty="0">
                <a:solidFill>
                  <a:schemeClr val="tx2"/>
                </a:solidFill>
              </a:rPr>
              <a:t>Acadêmicos (as) do Curso de XXXX – FACULDADE CAMPO REAL</a:t>
            </a:r>
            <a:br>
              <a:rPr lang="pt-BR" sz="800" b="1" dirty="0">
                <a:solidFill>
                  <a:schemeClr val="tx2"/>
                </a:solidFill>
              </a:rPr>
            </a:br>
            <a:r>
              <a:rPr lang="pt-BR" sz="800" b="1" baseline="30000" dirty="0">
                <a:solidFill>
                  <a:schemeClr val="tx2"/>
                </a:solidFill>
              </a:rPr>
              <a:t>2</a:t>
            </a:r>
            <a:r>
              <a:rPr lang="pt-BR" sz="800" b="1" dirty="0">
                <a:solidFill>
                  <a:schemeClr val="tx2"/>
                </a:solidFill>
              </a:rPr>
              <a:t> Docente Orientador do curso de XXXX – FACULDADE CAMPO REAL</a:t>
            </a:r>
            <a:br>
              <a:rPr lang="pt-BR" sz="800" b="1" dirty="0">
                <a:solidFill>
                  <a:schemeClr val="tx2"/>
                </a:solidFill>
              </a:rPr>
            </a:br>
            <a:r>
              <a:rPr lang="pt-BR" sz="1000" b="1" dirty="0">
                <a:solidFill>
                  <a:schemeClr val="tx2"/>
                </a:solidFill>
              </a:rPr>
              <a:t>e-mail: apresentador@email.com.br</a:t>
            </a:r>
            <a:r>
              <a:rPr lang="pt-BR" sz="800" b="1" dirty="0">
                <a:solidFill>
                  <a:schemeClr val="tx2"/>
                </a:solidFill>
              </a:rPr>
              <a:t/>
            </a:r>
            <a:br>
              <a:rPr lang="pt-BR" sz="800" b="1" dirty="0">
                <a:solidFill>
                  <a:schemeClr val="tx2"/>
                </a:solidFill>
              </a:rPr>
            </a:br>
            <a:endParaRPr lang="pt-BR" sz="800" b="1" baseline="30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63513" y="2273300"/>
            <a:ext cx="2987675" cy="667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INTRODUÇÃO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Com embasamento teórico, cujas referências deverão constar nas referências (final do pôster).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OBJETIVO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Fonte tamanho 36 a 40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</a:t>
            </a: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MATERIAIS E MÉTODOS ou CASUÍSTICA E MÉTODOS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Fonte tamanho 36 a 40</a:t>
            </a: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RESULTADOS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 Fonte tamanho 36 a 40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2" name="Text Box 26"/>
          <p:cNvSpPr txBox="1">
            <a:spLocks noChangeArrowheads="1"/>
          </p:cNvSpPr>
          <p:nvPr/>
        </p:nvSpPr>
        <p:spPr bwMode="auto">
          <a:xfrm>
            <a:off x="3413125" y="2306638"/>
            <a:ext cx="31559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9" tIns="9674" rIns="19349" bIns="9674">
            <a:spAutoFit/>
          </a:bodyPr>
          <a:lstStyle/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Tabela 1 –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Título (caso haja tabela)</a:t>
            </a: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Colocar o título na parte superior da tabela, formatado à esquerda</a:t>
            </a:r>
          </a:p>
          <a:p>
            <a:pPr defTabSz="18273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519488" y="4618038"/>
            <a:ext cx="3109912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7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CONCLUSÃO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Fonte tamanho 36 a 40</a:t>
            </a: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4" name="Text Box 20"/>
          <p:cNvSpPr txBox="1">
            <a:spLocks noChangeArrowheads="1"/>
          </p:cNvSpPr>
          <p:nvPr/>
        </p:nvSpPr>
        <p:spPr bwMode="auto">
          <a:xfrm>
            <a:off x="3549650" y="8382000"/>
            <a:ext cx="3154363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marL="72558" indent="-72558" algn="ctr" defTabSz="914052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REFERÊNCIAS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t-BR" sz="6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 fonte tamanho 28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XXXXX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XXXXX</a:t>
            </a:r>
          </a:p>
        </p:txBody>
      </p:sp>
      <p:sp>
        <p:nvSpPr>
          <p:cNvPr id="2055" name="Text Box 26"/>
          <p:cNvSpPr txBox="1">
            <a:spLocks noChangeArrowheads="1"/>
          </p:cNvSpPr>
          <p:nvPr/>
        </p:nvSpPr>
        <p:spPr bwMode="auto">
          <a:xfrm>
            <a:off x="3494088" y="4935538"/>
            <a:ext cx="3155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9" tIns="9674" rIns="19349" bIns="9674">
            <a:spAutoFit/>
          </a:bodyPr>
          <a:lstStyle/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Gráfico 1 ou Figura 1–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Título (caso haja gráfico ou figura)</a:t>
            </a: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Colocar na parte inferior do gráfico ou figura, , formatado à esquerda</a:t>
            </a:r>
          </a:p>
          <a:p>
            <a:pPr defTabSz="18273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graphicFrame>
        <p:nvGraphicFramePr>
          <p:cNvPr id="3081" name="Objeto 1"/>
          <p:cNvGraphicFramePr>
            <a:graphicFrameLocks noChangeAspect="1"/>
          </p:cNvGraphicFramePr>
          <p:nvPr/>
        </p:nvGraphicFramePr>
        <p:xfrm>
          <a:off x="2778125" y="-33338"/>
          <a:ext cx="1300163" cy="1298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orelDRAW" r:id="rId4" imgW="941832" imgH="941832" progId="CorelDraw.Graphic.17">
                  <p:embed/>
                </p:oleObj>
              </mc:Choice>
              <mc:Fallback>
                <p:oleObj name="CorelDRAW" r:id="rId4" imgW="941832" imgH="941832" progId="CorelDraw.Graphic.17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-33338"/>
                        <a:ext cx="1300163" cy="1298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to 2"/>
          <p:cNvGraphicFramePr>
            <a:graphicFrameLocks noChangeAspect="1"/>
          </p:cNvGraphicFramePr>
          <p:nvPr/>
        </p:nvGraphicFramePr>
        <p:xfrm>
          <a:off x="153988" y="34925"/>
          <a:ext cx="140335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orelDRAW" r:id="rId6" imgW="969253" imgH="1137878" progId="CorelDraw.Graphic.17">
                  <p:embed/>
                </p:oleObj>
              </mc:Choice>
              <mc:Fallback>
                <p:oleObj name="CorelDRAW" r:id="rId6" imgW="969253" imgH="1137878" progId="CorelDraw.Graphic.17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34925"/>
                        <a:ext cx="140335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Retângulo 4"/>
          <p:cNvSpPr>
            <a:spLocks noChangeArrowheads="1"/>
          </p:cNvSpPr>
          <p:nvPr/>
        </p:nvSpPr>
        <p:spPr bwMode="auto">
          <a:xfrm>
            <a:off x="1516063" y="244475"/>
            <a:ext cx="5213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latin typeface="Titillium Web" panose="00000500000000000000" pitchFamily="2" charset="0"/>
              </a:rPr>
              <a:t>III SIMPÓSIO INTEGRADO DE SAÚDE</a:t>
            </a:r>
          </a:p>
        </p:txBody>
      </p:sp>
      <p:graphicFrame>
        <p:nvGraphicFramePr>
          <p:cNvPr id="3084" name="Objeto 7"/>
          <p:cNvGraphicFramePr>
            <a:graphicFrameLocks noChangeAspect="1"/>
          </p:cNvGraphicFramePr>
          <p:nvPr/>
        </p:nvGraphicFramePr>
        <p:xfrm>
          <a:off x="2109788" y="636588"/>
          <a:ext cx="3937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CorelDRAW" r:id="rId8" imgW="1030591" imgH="85725" progId="CorelDraw.Graphic.17">
                  <p:embed/>
                </p:oleObj>
              </mc:Choice>
              <mc:Fallback>
                <p:oleObj name="CorelDRAW" r:id="rId8" imgW="1030591" imgH="85725" progId="CorelDraw.Graphic.17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636588"/>
                        <a:ext cx="39370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5" name="Imagem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3" y="1343025"/>
            <a:ext cx="82867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226</Words>
  <Application>Microsoft Office PowerPoint</Application>
  <PresentationFormat>Apresentação na tela (4:3)</PresentationFormat>
  <Paragraphs>128</Paragraphs>
  <Slides>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Titillium Web</vt:lpstr>
      <vt:lpstr>Tema do Office</vt:lpstr>
      <vt:lpstr>CorelDRAW X7 Graphic</vt:lpstr>
      <vt:lpstr>   TÍTULO SUBTÍTULO (SE HOUVER)  Nome Sobrenome1, Nome sobrenome1, Nome Sobrenome2 1Acadêmicos (as) do Curso de XXXX – FACULDADE CAMPO REAL 2 Docente Orientador do curso de XXXX – FACULDADE CAMPO REAL e-mail: apresentador@email.com.br </vt:lpstr>
      <vt:lpstr>   TÍTULO SUBTÍTULO (SE HOUVER)  Nome Sobrenome1, Nome sobrenome1, Nome Sobrenome2 1Acadêmicos (as) do Curso de XXXX – FACULDADE CAMPO REAL 2 Docente Orientador do curso de XXXX – FACULDADE CAMPO REAL e-mail: apresentador@email.com.br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SUBTÍTULO (SE HOUVER)  Nome Sobrenome1, Nome sobrenome1, Nome Sobrenome2 1Acadêmicos (as) do Curso de XXXX – FACULDADE CAMPO REAL 2 Docente Orientador do curso de XXXX – FACULDADE CAMPO REAL e-mail: apresentador@email.com.br</dc:title>
  <dc:creator>Angelica Rocha de Freitas</dc:creator>
  <cp:lastModifiedBy>mkt</cp:lastModifiedBy>
  <cp:revision>21</cp:revision>
  <dcterms:created xsi:type="dcterms:W3CDTF">2012-05-03T23:14:14Z</dcterms:created>
  <dcterms:modified xsi:type="dcterms:W3CDTF">2016-05-13T00:48:24Z</dcterms:modified>
</cp:coreProperties>
</file>