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7" r:id="rId2"/>
  </p:sldIdLst>
  <p:sldSz cx="32404050" cy="39604950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08000" indent="-508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16000" indent="-1016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524000" indent="-1524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32000" indent="-2032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474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CCFF"/>
    <a:srgbClr val="99FFCC"/>
    <a:srgbClr val="FFFFFF"/>
    <a:srgbClr val="99FF33"/>
    <a:srgbClr val="66FF33"/>
    <a:srgbClr val="0066FF"/>
    <a:srgbClr val="99CCFF"/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0943" autoAdjust="0"/>
    <p:restoredTop sz="99743" autoAdjust="0"/>
  </p:normalViewPr>
  <p:slideViewPr>
    <p:cSldViewPr>
      <p:cViewPr varScale="1">
        <p:scale>
          <a:sx n="12" d="100"/>
          <a:sy n="12" d="100"/>
        </p:scale>
        <p:origin x="-1548" y="-108"/>
      </p:cViewPr>
      <p:guideLst>
        <p:guide orient="horz" pos="12474"/>
        <p:guide pos="10206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5" y="12303205"/>
            <a:ext cx="27543443" cy="8489394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9" y="22442806"/>
            <a:ext cx="22682835" cy="10121265"/>
          </a:xfrm>
        </p:spPr>
        <p:txBody>
          <a:bodyPr/>
          <a:lstStyle>
            <a:lvl1pPr marL="0" indent="0" algn="ctr">
              <a:buNone/>
              <a:defRPr/>
            </a:lvl1pPr>
            <a:lvl2pPr marL="508269" indent="0" algn="ctr">
              <a:buNone/>
              <a:defRPr/>
            </a:lvl2pPr>
            <a:lvl3pPr marL="1016538" indent="0" algn="ctr">
              <a:buNone/>
              <a:defRPr/>
            </a:lvl3pPr>
            <a:lvl4pPr marL="1524808" indent="0" algn="ctr">
              <a:buNone/>
              <a:defRPr/>
            </a:lvl4pPr>
            <a:lvl5pPr marL="2033077" indent="0" algn="ctr">
              <a:buNone/>
              <a:defRPr/>
            </a:lvl5pPr>
            <a:lvl6pPr marL="2541346" indent="0" algn="ctr">
              <a:buNone/>
              <a:defRPr/>
            </a:lvl6pPr>
            <a:lvl7pPr marL="3049615" indent="0" algn="ctr">
              <a:buNone/>
              <a:defRPr/>
            </a:lvl7pPr>
            <a:lvl8pPr marL="3557885" indent="0" algn="ctr">
              <a:buNone/>
              <a:defRPr/>
            </a:lvl8pPr>
            <a:lvl9pPr marL="4066154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DF06E-EDB8-4EB8-9CD1-882DF0DB733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859AD5-DD77-4E03-BD3F-8F2C9ED8F79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087886" y="3524107"/>
            <a:ext cx="6885861" cy="3168396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430304" y="3524107"/>
            <a:ext cx="20495562" cy="3168396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D47A7A-7B24-4CEF-8A19-F2A3D8B5767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9A22F0-FD2C-4958-BA1C-CDCF1C9FC90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60259" y="25449848"/>
            <a:ext cx="27543443" cy="7865983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60259" y="16786266"/>
            <a:ext cx="27543443" cy="866358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8269" indent="0">
              <a:buNone/>
              <a:defRPr sz="2000"/>
            </a:lvl2pPr>
            <a:lvl3pPr marL="1016538" indent="0">
              <a:buNone/>
              <a:defRPr sz="1800"/>
            </a:lvl3pPr>
            <a:lvl4pPr marL="1524808" indent="0">
              <a:buNone/>
              <a:defRPr sz="1600"/>
            </a:lvl4pPr>
            <a:lvl5pPr marL="2033077" indent="0">
              <a:buNone/>
              <a:defRPr sz="1600"/>
            </a:lvl5pPr>
            <a:lvl6pPr marL="2541346" indent="0">
              <a:buNone/>
              <a:defRPr sz="1600"/>
            </a:lvl6pPr>
            <a:lvl7pPr marL="3049615" indent="0">
              <a:buNone/>
              <a:defRPr sz="1600"/>
            </a:lvl7pPr>
            <a:lvl8pPr marL="3557885" indent="0">
              <a:buNone/>
              <a:defRPr sz="1600"/>
            </a:lvl8pPr>
            <a:lvl9pPr marL="4066154" indent="0">
              <a:buNone/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3B9EA2-7C71-4AD7-A582-52DEDE7EEB6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430306" y="11445097"/>
            <a:ext cx="13690711" cy="2376297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83036" y="11445097"/>
            <a:ext cx="13690711" cy="2376297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95EF11-E0D4-4DF0-8AD2-D4B88135C8B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4" y="1586032"/>
            <a:ext cx="29163645" cy="6600825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8865275"/>
            <a:ext cx="14316852" cy="369462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269" indent="0">
              <a:buNone/>
              <a:defRPr sz="2200" b="1"/>
            </a:lvl2pPr>
            <a:lvl3pPr marL="1016538" indent="0">
              <a:buNone/>
              <a:defRPr sz="2000" b="1"/>
            </a:lvl3pPr>
            <a:lvl4pPr marL="1524808" indent="0">
              <a:buNone/>
              <a:defRPr sz="1800" b="1"/>
            </a:lvl4pPr>
            <a:lvl5pPr marL="2033077" indent="0">
              <a:buNone/>
              <a:defRPr sz="1800" b="1"/>
            </a:lvl5pPr>
            <a:lvl6pPr marL="2541346" indent="0">
              <a:buNone/>
              <a:defRPr sz="1800" b="1"/>
            </a:lvl6pPr>
            <a:lvl7pPr marL="3049615" indent="0">
              <a:buNone/>
              <a:defRPr sz="1800" b="1"/>
            </a:lvl7pPr>
            <a:lvl8pPr marL="3557885" indent="0">
              <a:buNone/>
              <a:defRPr sz="1800" b="1"/>
            </a:lvl8pPr>
            <a:lvl9pPr marL="4066154" indent="0">
              <a:buNone/>
              <a:defRPr sz="18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2559903"/>
            <a:ext cx="14316852" cy="2281868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246" y="8865275"/>
            <a:ext cx="14323602" cy="369462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269" indent="0">
              <a:buNone/>
              <a:defRPr sz="2200" b="1"/>
            </a:lvl2pPr>
            <a:lvl3pPr marL="1016538" indent="0">
              <a:buNone/>
              <a:defRPr sz="2000" b="1"/>
            </a:lvl3pPr>
            <a:lvl4pPr marL="1524808" indent="0">
              <a:buNone/>
              <a:defRPr sz="1800" b="1"/>
            </a:lvl4pPr>
            <a:lvl5pPr marL="2033077" indent="0">
              <a:buNone/>
              <a:defRPr sz="1800" b="1"/>
            </a:lvl5pPr>
            <a:lvl6pPr marL="2541346" indent="0">
              <a:buNone/>
              <a:defRPr sz="1800" b="1"/>
            </a:lvl6pPr>
            <a:lvl7pPr marL="3049615" indent="0">
              <a:buNone/>
              <a:defRPr sz="1800" b="1"/>
            </a:lvl7pPr>
            <a:lvl8pPr marL="3557885" indent="0">
              <a:buNone/>
              <a:defRPr sz="1800" b="1"/>
            </a:lvl8pPr>
            <a:lvl9pPr marL="4066154" indent="0">
              <a:buNone/>
              <a:defRPr sz="18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246" y="12559903"/>
            <a:ext cx="14323602" cy="2281868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01C163-A1AD-41E9-B3F4-207C26FBAB8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47E570-9A14-4E93-A86D-2436C5F81E6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725D48-A4EB-480C-8065-7DF6CAE4E0F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576865"/>
            <a:ext cx="10661271" cy="671083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648" y="1576865"/>
            <a:ext cx="18114201" cy="338017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3" y="8287704"/>
            <a:ext cx="10661271" cy="27090887"/>
          </a:xfrm>
        </p:spPr>
        <p:txBody>
          <a:bodyPr/>
          <a:lstStyle>
            <a:lvl1pPr marL="0" indent="0">
              <a:buNone/>
              <a:defRPr sz="1600"/>
            </a:lvl1pPr>
            <a:lvl2pPr marL="508269" indent="0">
              <a:buNone/>
              <a:defRPr sz="1300"/>
            </a:lvl2pPr>
            <a:lvl3pPr marL="1016538" indent="0">
              <a:buNone/>
              <a:defRPr sz="1100"/>
            </a:lvl3pPr>
            <a:lvl4pPr marL="1524808" indent="0">
              <a:buNone/>
              <a:defRPr sz="1000"/>
            </a:lvl4pPr>
            <a:lvl5pPr marL="2033077" indent="0">
              <a:buNone/>
              <a:defRPr sz="1000"/>
            </a:lvl5pPr>
            <a:lvl6pPr marL="2541346" indent="0">
              <a:buNone/>
              <a:defRPr sz="1000"/>
            </a:lvl6pPr>
            <a:lvl7pPr marL="3049615" indent="0">
              <a:buNone/>
              <a:defRPr sz="1000"/>
            </a:lvl7pPr>
            <a:lvl8pPr marL="3557885" indent="0">
              <a:buNone/>
              <a:defRPr sz="1000"/>
            </a:lvl8pPr>
            <a:lvl9pPr marL="4066154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57D12E-5965-4DF1-B6A6-94D5492FBE2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0857" y="27723465"/>
            <a:ext cx="19442430" cy="327291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0857" y="3538776"/>
            <a:ext cx="19442430" cy="23762970"/>
          </a:xfrm>
        </p:spPr>
        <p:txBody>
          <a:bodyPr/>
          <a:lstStyle>
            <a:lvl1pPr marL="0" indent="0">
              <a:buNone/>
              <a:defRPr sz="3600"/>
            </a:lvl1pPr>
            <a:lvl2pPr marL="508269" indent="0">
              <a:buNone/>
              <a:defRPr sz="3100"/>
            </a:lvl2pPr>
            <a:lvl3pPr marL="1016538" indent="0">
              <a:buNone/>
              <a:defRPr sz="2700"/>
            </a:lvl3pPr>
            <a:lvl4pPr marL="1524808" indent="0">
              <a:buNone/>
              <a:defRPr sz="2200"/>
            </a:lvl4pPr>
            <a:lvl5pPr marL="2033077" indent="0">
              <a:buNone/>
              <a:defRPr sz="2200"/>
            </a:lvl5pPr>
            <a:lvl6pPr marL="2541346" indent="0">
              <a:buNone/>
              <a:defRPr sz="2200"/>
            </a:lvl6pPr>
            <a:lvl7pPr marL="3049615" indent="0">
              <a:buNone/>
              <a:defRPr sz="2200"/>
            </a:lvl7pPr>
            <a:lvl8pPr marL="3557885" indent="0">
              <a:buNone/>
              <a:defRPr sz="2200"/>
            </a:lvl8pPr>
            <a:lvl9pPr marL="4066154" indent="0">
              <a:buNone/>
              <a:defRPr sz="22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0857" y="30996375"/>
            <a:ext cx="19442430" cy="4648080"/>
          </a:xfrm>
        </p:spPr>
        <p:txBody>
          <a:bodyPr/>
          <a:lstStyle>
            <a:lvl1pPr marL="0" indent="0">
              <a:buNone/>
              <a:defRPr sz="1600"/>
            </a:lvl1pPr>
            <a:lvl2pPr marL="508269" indent="0">
              <a:buNone/>
              <a:defRPr sz="1300"/>
            </a:lvl2pPr>
            <a:lvl3pPr marL="1016538" indent="0">
              <a:buNone/>
              <a:defRPr sz="1100"/>
            </a:lvl3pPr>
            <a:lvl4pPr marL="1524808" indent="0">
              <a:buNone/>
              <a:defRPr sz="1000"/>
            </a:lvl4pPr>
            <a:lvl5pPr marL="2033077" indent="0">
              <a:buNone/>
              <a:defRPr sz="1000"/>
            </a:lvl5pPr>
            <a:lvl6pPr marL="2541346" indent="0">
              <a:buNone/>
              <a:defRPr sz="1000"/>
            </a:lvl6pPr>
            <a:lvl7pPr marL="3049615" indent="0">
              <a:buNone/>
              <a:defRPr sz="1000"/>
            </a:lvl7pPr>
            <a:lvl8pPr marL="3557885" indent="0">
              <a:buNone/>
              <a:defRPr sz="1000"/>
            </a:lvl8pPr>
            <a:lvl9pPr marL="4066154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ED7CA-5CB5-42F4-9852-261142AC3CE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0464" y="3524251"/>
            <a:ext cx="27543125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3484" tIns="246742" rIns="493484" bIns="2467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0464" y="11445876"/>
            <a:ext cx="27543125" cy="2376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0463" y="36082288"/>
            <a:ext cx="675005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7600"/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6082288"/>
            <a:ext cx="1026160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7600"/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3538" y="36082288"/>
            <a:ext cx="675005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600"/>
            </a:lvl1pPr>
          </a:lstStyle>
          <a:p>
            <a:fld id="{A0D44C63-452D-4368-A7C3-1BD626A55F59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2pPr>
      <a:lvl3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3pPr>
      <a:lvl4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4pPr>
      <a:lvl5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5pPr>
      <a:lvl6pPr marL="508269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6pPr>
      <a:lvl7pPr marL="1016538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7pPr>
      <a:lvl8pPr marL="1524808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8pPr>
      <a:lvl9pPr marL="2033077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9pPr>
    </p:titleStyle>
    <p:bodyStyle>
      <a:lvl1pPr marL="1849438" indent="-1849438" algn="l" defTabSz="4933950" rtl="0" eaLnBrk="0" fontAlgn="base" hangingPunct="0">
        <a:spcBef>
          <a:spcPct val="20000"/>
        </a:spcBef>
        <a:spcAft>
          <a:spcPct val="0"/>
        </a:spcAft>
        <a:buChar char="•"/>
        <a:defRPr sz="17300">
          <a:solidFill>
            <a:schemeClr val="tx1"/>
          </a:solidFill>
          <a:latin typeface="+mn-lt"/>
          <a:ea typeface="+mn-ea"/>
          <a:cs typeface="+mn-cs"/>
        </a:defRPr>
      </a:lvl1pPr>
      <a:lvl2pPr marL="4008438" indent="-1541463" algn="l" defTabSz="4933950" rtl="0" eaLnBrk="0" fontAlgn="base" hangingPunct="0">
        <a:spcBef>
          <a:spcPct val="20000"/>
        </a:spcBef>
        <a:spcAft>
          <a:spcPct val="0"/>
        </a:spcAft>
        <a:buChar char="–"/>
        <a:defRPr sz="15000">
          <a:solidFill>
            <a:schemeClr val="tx1"/>
          </a:solidFill>
          <a:latin typeface="+mn-lt"/>
        </a:defRPr>
      </a:lvl2pPr>
      <a:lvl3pPr marL="6165850" indent="-1230313" algn="l" defTabSz="4933950" rtl="0" eaLnBrk="0" fontAlgn="base" hangingPunct="0">
        <a:spcBef>
          <a:spcPct val="20000"/>
        </a:spcBef>
        <a:spcAft>
          <a:spcPct val="0"/>
        </a:spcAft>
        <a:buChar char="•"/>
        <a:defRPr sz="12900">
          <a:solidFill>
            <a:schemeClr val="tx1"/>
          </a:solidFill>
          <a:latin typeface="+mn-lt"/>
        </a:defRPr>
      </a:lvl3pPr>
      <a:lvl4pPr marL="8637588" indent="-1235075" algn="l" defTabSz="4933950" rtl="0" eaLnBrk="0" fontAlgn="base" hangingPunct="0">
        <a:spcBef>
          <a:spcPct val="20000"/>
        </a:spcBef>
        <a:spcAft>
          <a:spcPct val="0"/>
        </a:spcAft>
        <a:buChar char="–"/>
        <a:defRPr sz="10700">
          <a:solidFill>
            <a:schemeClr val="tx1"/>
          </a:solidFill>
          <a:latin typeface="+mn-lt"/>
        </a:defRPr>
      </a:lvl4pPr>
      <a:lvl5pPr marL="11101388" indent="-1230313" algn="l" defTabSz="4933950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5pPr>
      <a:lvl6pPr marL="11610776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6pPr>
      <a:lvl7pPr marL="12119045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7pPr>
      <a:lvl8pPr marL="12627314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8pPr>
      <a:lvl9pPr marL="13135584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269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538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808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3077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1346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9615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7885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6154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Imagem 32" descr="Fundo3.jpg"/>
          <p:cNvPicPr preferRelativeResize="0">
            <a:picLocks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75"/>
            <a:ext cx="32400000" cy="39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54" name="Text Box 37"/>
          <p:cNvSpPr txBox="1">
            <a:spLocks noChangeArrowheads="1"/>
          </p:cNvSpPr>
          <p:nvPr/>
        </p:nvSpPr>
        <p:spPr bwMode="auto">
          <a:xfrm>
            <a:off x="14120390" y="5688907"/>
            <a:ext cx="6762155" cy="18627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 smtClean="0">
                <a:latin typeface="Arial" charset="0"/>
              </a:rPr>
              <a:t>Nome SOBRENOME</a:t>
            </a:r>
            <a:endParaRPr lang="pt-BR" sz="3400" b="1" dirty="0">
              <a:latin typeface="Arial" charset="0"/>
            </a:endParaRPr>
          </a:p>
          <a:p>
            <a:pPr algn="just" defTabSz="1022350" eaLnBrk="0" hangingPunct="0"/>
            <a:r>
              <a:rPr lang="pt-BR" dirty="0" smtClean="0">
                <a:latin typeface="Arial" charset="0"/>
              </a:rPr>
              <a:t>Acadêmico do curso de </a:t>
            </a:r>
            <a:r>
              <a:rPr lang="pt-BR" dirty="0" err="1" smtClean="0">
                <a:latin typeface="Arial" charset="0"/>
              </a:rPr>
              <a:t>xxxxxxxxxxxx</a:t>
            </a:r>
            <a:endParaRPr lang="pt-BR" dirty="0">
              <a:latin typeface="Arial" charset="0"/>
            </a:endParaRPr>
          </a:p>
          <a:p>
            <a:pPr algn="just" defTabSz="1022350" eaLnBrk="0" hangingPunct="0"/>
            <a:r>
              <a:rPr lang="pt-BR" dirty="0" smtClean="0">
                <a:latin typeface="Arial" charset="0"/>
              </a:rPr>
              <a:t>Faculdade Campo Real</a:t>
            </a:r>
            <a:endParaRPr lang="pt-BR" dirty="0">
              <a:latin typeface="Arial" charset="0"/>
            </a:endParaRPr>
          </a:p>
          <a:p>
            <a:pPr algn="just" defTabSz="1022350" eaLnBrk="0" hangingPunct="0"/>
            <a:r>
              <a:rPr lang="pt-BR" dirty="0" smtClean="0">
                <a:latin typeface="Arial" charset="0"/>
              </a:rPr>
              <a:t>email@</a:t>
            </a:r>
            <a:r>
              <a:rPr lang="pt-BR" dirty="0" smtClean="0">
                <a:latin typeface="Arial" charset="0"/>
              </a:rPr>
              <a:t>email.com.br</a:t>
            </a:r>
            <a:endParaRPr lang="pt-BR" dirty="0">
              <a:latin typeface="Arial" charset="0"/>
            </a:endParaRPr>
          </a:p>
        </p:txBody>
      </p:sp>
      <p:sp>
        <p:nvSpPr>
          <p:cNvPr id="15" name="Text Box 129"/>
          <p:cNvSpPr txBox="1">
            <a:spLocks noChangeArrowheads="1"/>
          </p:cNvSpPr>
          <p:nvPr/>
        </p:nvSpPr>
        <p:spPr bwMode="auto">
          <a:xfrm>
            <a:off x="2057302" y="19016657"/>
            <a:ext cx="9278034" cy="96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DDDDDD"/>
            </a:outerShdw>
          </a:effectLst>
        </p:spPr>
        <p:txBody>
          <a:bodyPr wrap="none" lIns="101654" tIns="50827" rIns="101654" bIns="50827">
            <a:spAutoFit/>
          </a:bodyPr>
          <a:lstStyle/>
          <a:p>
            <a:pPr eaLnBrk="0" hangingPunct="0">
              <a:defRPr/>
            </a:pPr>
            <a:r>
              <a:rPr lang="pt-BR" sz="5600" b="1" dirty="0" smtClean="0">
                <a:effectLst>
                  <a:outerShdw blurRad="38100" dist="38100" dir="2700000" algn="tl">
                    <a:srgbClr val="C0C0C0"/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MATERIAL E MÉTODOS</a:t>
            </a:r>
            <a:endParaRPr lang="pt-BR" sz="4900" dirty="0">
              <a:effectLst>
                <a:outerShdw blurRad="38100" dist="38100" dir="2700000" algn="tl">
                  <a:srgbClr val="C0C0C0"/>
                </a:outerShdw>
                <a:reflection blurRad="6350" stA="55000" endA="300" endPos="455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3318" name="Text Box 134"/>
          <p:cNvSpPr txBox="1">
            <a:spLocks noChangeArrowheads="1"/>
          </p:cNvSpPr>
          <p:nvPr/>
        </p:nvSpPr>
        <p:spPr bwMode="auto">
          <a:xfrm>
            <a:off x="24285575" y="19731039"/>
            <a:ext cx="487422" cy="65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654" tIns="50827" rIns="101654" bIns="50827">
            <a:spAutoFit/>
          </a:bodyPr>
          <a:lstStyle/>
          <a:p>
            <a:pPr eaLnBrk="0" hangingPunct="0"/>
            <a:r>
              <a:rPr lang="pt-BR" sz="3600" b="1">
                <a:solidFill>
                  <a:schemeClr val="bg1"/>
                </a:solidFill>
                <a:latin typeface="Arial" charset="0"/>
              </a:rPr>
              <a:t>b</a:t>
            </a:r>
          </a:p>
        </p:txBody>
      </p:sp>
      <p:sp>
        <p:nvSpPr>
          <p:cNvPr id="13319" name="Text Box 136"/>
          <p:cNvSpPr txBox="1">
            <a:spLocks noChangeArrowheads="1"/>
          </p:cNvSpPr>
          <p:nvPr/>
        </p:nvSpPr>
        <p:spPr bwMode="auto">
          <a:xfrm>
            <a:off x="18470563" y="23252114"/>
            <a:ext cx="461774" cy="65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654" tIns="50827" rIns="101654" bIns="50827">
            <a:spAutoFit/>
          </a:bodyPr>
          <a:lstStyle/>
          <a:p>
            <a:pPr eaLnBrk="0" hangingPunct="0"/>
            <a:r>
              <a:rPr lang="pt-BR" sz="3600" b="1">
                <a:solidFill>
                  <a:schemeClr val="bg1"/>
                </a:solidFill>
                <a:latin typeface="Arial" charset="0"/>
              </a:rPr>
              <a:t>c</a:t>
            </a:r>
          </a:p>
        </p:txBody>
      </p:sp>
      <p:sp>
        <p:nvSpPr>
          <p:cNvPr id="13320" name="Text Box 137"/>
          <p:cNvSpPr txBox="1">
            <a:spLocks noChangeArrowheads="1"/>
          </p:cNvSpPr>
          <p:nvPr/>
        </p:nvSpPr>
        <p:spPr bwMode="auto">
          <a:xfrm>
            <a:off x="29487813" y="23779164"/>
            <a:ext cx="487422" cy="65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654" tIns="50827" rIns="101654" bIns="50827">
            <a:spAutoFit/>
          </a:bodyPr>
          <a:lstStyle/>
          <a:p>
            <a:pPr eaLnBrk="0" hangingPunct="0"/>
            <a:r>
              <a:rPr lang="pt-BR" sz="3600" b="1">
                <a:solidFill>
                  <a:schemeClr val="bg1"/>
                </a:solidFill>
                <a:latin typeface="Arial" charset="0"/>
              </a:rPr>
              <a:t>d</a:t>
            </a:r>
          </a:p>
        </p:txBody>
      </p:sp>
      <p:sp>
        <p:nvSpPr>
          <p:cNvPr id="13321" name="Text Box 138"/>
          <p:cNvSpPr txBox="1">
            <a:spLocks noChangeArrowheads="1"/>
          </p:cNvSpPr>
          <p:nvPr/>
        </p:nvSpPr>
        <p:spPr bwMode="auto">
          <a:xfrm>
            <a:off x="18389600" y="27652664"/>
            <a:ext cx="461774" cy="65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654" tIns="50827" rIns="101654" bIns="50827">
            <a:spAutoFit/>
          </a:bodyPr>
          <a:lstStyle/>
          <a:p>
            <a:pPr eaLnBrk="0" hangingPunct="0"/>
            <a:r>
              <a:rPr lang="pt-BR" sz="3600" b="1">
                <a:solidFill>
                  <a:schemeClr val="bg1"/>
                </a:solidFill>
                <a:latin typeface="Arial" charset="0"/>
              </a:rPr>
              <a:t>e</a:t>
            </a:r>
          </a:p>
        </p:txBody>
      </p:sp>
      <p:sp>
        <p:nvSpPr>
          <p:cNvPr id="13322" name="Text Box 139"/>
          <p:cNvSpPr txBox="1">
            <a:spLocks noChangeArrowheads="1"/>
          </p:cNvSpPr>
          <p:nvPr/>
        </p:nvSpPr>
        <p:spPr bwMode="auto">
          <a:xfrm>
            <a:off x="29083000" y="27563764"/>
            <a:ext cx="359182" cy="65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654" tIns="50827" rIns="101654" bIns="50827">
            <a:spAutoFit/>
          </a:bodyPr>
          <a:lstStyle/>
          <a:p>
            <a:pPr eaLnBrk="0" hangingPunct="0"/>
            <a:r>
              <a:rPr lang="pt-BR" sz="3600" b="1">
                <a:solidFill>
                  <a:schemeClr val="bg1"/>
                </a:solidFill>
                <a:latin typeface="Arial" charset="0"/>
              </a:rPr>
              <a:t>f</a:t>
            </a:r>
          </a:p>
        </p:txBody>
      </p:sp>
      <p:sp>
        <p:nvSpPr>
          <p:cNvPr id="13323" name="Text Box 140"/>
          <p:cNvSpPr txBox="1">
            <a:spLocks noChangeArrowheads="1"/>
          </p:cNvSpPr>
          <p:nvPr/>
        </p:nvSpPr>
        <p:spPr bwMode="auto">
          <a:xfrm>
            <a:off x="21629689" y="27563764"/>
            <a:ext cx="359182" cy="65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654" tIns="50827" rIns="101654" bIns="50827">
            <a:spAutoFit/>
          </a:bodyPr>
          <a:lstStyle/>
          <a:p>
            <a:pPr eaLnBrk="0" hangingPunct="0"/>
            <a:r>
              <a:rPr lang="pt-BR" sz="3600" b="1">
                <a:solidFill>
                  <a:schemeClr val="bg1"/>
                </a:solidFill>
                <a:latin typeface="Arial" charset="0"/>
              </a:rPr>
              <a:t>f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2065887" y="1440435"/>
            <a:ext cx="22345050" cy="2257083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/>
          <a:p>
            <a:pPr eaLnBrk="0" hangingPunct="0">
              <a:defRPr/>
            </a:pPr>
            <a:r>
              <a:rPr lang="pt-BR" sz="7000" b="1" dirty="0" smtClean="0">
                <a:latin typeface="Arial" pitchFamily="34" charset="0"/>
                <a:cs typeface="Arial" pitchFamily="34" charset="0"/>
              </a:rPr>
              <a:t>TÍTULO DO TRABALHO TÍTULO DO TRABALHO TÍTULO DO TRABALHO TÍTULO DO TRABALHO</a:t>
            </a:r>
            <a:endParaRPr lang="pt-BR" sz="7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129"/>
          <p:cNvSpPr txBox="1">
            <a:spLocks noChangeArrowheads="1"/>
          </p:cNvSpPr>
          <p:nvPr/>
        </p:nvSpPr>
        <p:spPr bwMode="auto">
          <a:xfrm>
            <a:off x="17059282" y="28271102"/>
            <a:ext cx="5734692" cy="96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DDDDDD"/>
            </a:outerShdw>
          </a:effectLst>
        </p:spPr>
        <p:txBody>
          <a:bodyPr wrap="none" lIns="101654" tIns="50827" rIns="101654" bIns="50827">
            <a:spAutoFit/>
          </a:bodyPr>
          <a:lstStyle/>
          <a:p>
            <a:pPr eaLnBrk="0" hangingPunct="0">
              <a:defRPr/>
            </a:pPr>
            <a:r>
              <a:rPr lang="pt-BR" sz="5600" b="1" dirty="0">
                <a:effectLst>
                  <a:outerShdw blurRad="38100" dist="38100" dir="2700000" algn="tl">
                    <a:srgbClr val="C0C0C0"/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CONCLUSÕES</a:t>
            </a:r>
            <a:endParaRPr lang="pt-BR" sz="4900" dirty="0">
              <a:effectLst>
                <a:outerShdw blurRad="38100" dist="38100" dir="2700000" algn="tl">
                  <a:srgbClr val="C0C0C0"/>
                </a:outerShdw>
                <a:reflection blurRad="6350" stA="55000" endA="300" endPos="455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27" name="Text Box 125"/>
          <p:cNvSpPr txBox="1">
            <a:spLocks noChangeArrowheads="1"/>
          </p:cNvSpPr>
          <p:nvPr/>
        </p:nvSpPr>
        <p:spPr bwMode="auto">
          <a:xfrm>
            <a:off x="17059282" y="11372791"/>
            <a:ext cx="16229013" cy="96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DDDDDD"/>
            </a:outerShdw>
          </a:effectLst>
        </p:spPr>
        <p:txBody>
          <a:bodyPr lIns="101654" tIns="50827" rIns="101654" bIns="50827">
            <a:spAutoFit/>
          </a:bodyPr>
          <a:lstStyle/>
          <a:p>
            <a:pPr eaLnBrk="0" hangingPunct="0">
              <a:defRPr/>
            </a:pPr>
            <a:r>
              <a:rPr lang="pt-BR" sz="5600" b="1" dirty="0" smtClean="0">
                <a:effectLst>
                  <a:outerShdw blurRad="38100" dist="38100" dir="2700000" algn="tl">
                    <a:srgbClr val="C0C0C0"/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RESULTADOS E DISCUSSÃO</a:t>
            </a:r>
            <a:endParaRPr lang="pt-BR" sz="4900" dirty="0">
              <a:effectLst>
                <a:outerShdw blurRad="38100" dist="38100" dir="2700000" algn="tl">
                  <a:srgbClr val="C0C0C0"/>
                </a:outerShdw>
                <a:reflection blurRad="6350" stA="55000" endA="300" endPos="455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3329" name="Text Box 21"/>
          <p:cNvSpPr txBox="1">
            <a:spLocks noChangeArrowheads="1"/>
          </p:cNvSpPr>
          <p:nvPr/>
        </p:nvSpPr>
        <p:spPr bwMode="auto">
          <a:xfrm>
            <a:off x="1914426" y="12515800"/>
            <a:ext cx="1407318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 smtClean="0">
                <a:latin typeface="Arial" charset="0"/>
                <a:cs typeface="Arial" charset="0"/>
              </a:rPr>
              <a:t>Texto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endParaRPr lang="pt-BR" sz="3600" dirty="0" smtClean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 smtClean="0">
                <a:latin typeface="Arial" charset="0"/>
                <a:cs typeface="Arial" charset="0"/>
              </a:rPr>
              <a:t>Texto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endParaRPr lang="pt-BR" sz="3600" i="1" dirty="0" smtClean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 smtClean="0">
                <a:latin typeface="Arial" charset="0"/>
                <a:cs typeface="Arial" charset="0"/>
              </a:rPr>
              <a:t>Texto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endParaRPr lang="pt-BR" sz="3600" dirty="0" smtClean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 smtClean="0">
                <a:latin typeface="Arial" charset="0"/>
                <a:cs typeface="Arial" charset="0"/>
              </a:rPr>
              <a:t>Texto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endParaRPr lang="pt-BR" sz="3600" dirty="0" smtClean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 smtClean="0">
                <a:latin typeface="Arial" charset="0"/>
                <a:cs typeface="Arial" charset="0"/>
              </a:rPr>
              <a:t>Texto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endParaRPr lang="pt-BR" sz="3600" dirty="0" smtClean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 smtClean="0">
                <a:latin typeface="Arial" charset="0"/>
                <a:cs typeface="Arial" charset="0"/>
              </a:rPr>
              <a:t>Texto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endParaRPr lang="pt-BR" sz="3600" i="1" dirty="0" smtClean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 smtClean="0">
                <a:latin typeface="Arial" charset="0"/>
                <a:cs typeface="Arial" charset="0"/>
              </a:rPr>
              <a:t>Texto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endParaRPr lang="pt-BR" sz="3600" i="1" dirty="0" smtClean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 smtClean="0">
                <a:latin typeface="Arial" charset="0"/>
                <a:cs typeface="Arial" charset="0"/>
              </a:rPr>
              <a:t>Texto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endParaRPr lang="pt-BR" sz="3600" i="1" dirty="0" smtClean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 smtClean="0">
                <a:latin typeface="Arial" charset="0"/>
                <a:cs typeface="Arial" charset="0"/>
              </a:rPr>
              <a:t>Texto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endParaRPr lang="pt-BR" sz="3600" i="1" dirty="0" smtClean="0">
              <a:latin typeface="Arial" charset="0"/>
              <a:cs typeface="Arial" charset="0"/>
            </a:endParaRPr>
          </a:p>
          <a:p>
            <a:pPr algn="ctr" defTabSz="3497263" eaLnBrk="0" hangingPunct="0">
              <a:spcBef>
                <a:spcPts val="0"/>
              </a:spcBef>
            </a:pPr>
            <a:r>
              <a:rPr lang="pt-BR" sz="3600" b="1" i="1" dirty="0" err="1" smtClean="0">
                <a:latin typeface="Arial" charset="0"/>
                <a:cs typeface="Arial" charset="0"/>
              </a:rPr>
              <a:t>Arial</a:t>
            </a:r>
            <a:r>
              <a:rPr lang="pt-BR" sz="3600" b="1" i="1" dirty="0" smtClean="0">
                <a:latin typeface="Arial" charset="0"/>
                <a:cs typeface="Arial" charset="0"/>
              </a:rPr>
              <a:t> </a:t>
            </a:r>
            <a:r>
              <a:rPr lang="pt-BR" sz="3600" b="1" i="1" dirty="0" smtClean="0">
                <a:latin typeface="Arial" charset="0"/>
                <a:cs typeface="Arial" charset="0"/>
              </a:rPr>
              <a:t>36</a:t>
            </a:r>
            <a:endParaRPr lang="pt-BR" sz="3600" dirty="0">
              <a:latin typeface="Arial" charset="0"/>
              <a:cs typeface="Arial" charset="0"/>
            </a:endParaRPr>
          </a:p>
        </p:txBody>
      </p:sp>
      <p:sp>
        <p:nvSpPr>
          <p:cNvPr id="13330" name="Text Box 26"/>
          <p:cNvSpPr txBox="1">
            <a:spLocks noChangeArrowheads="1"/>
          </p:cNvSpPr>
          <p:nvPr/>
        </p:nvSpPr>
        <p:spPr bwMode="auto">
          <a:xfrm>
            <a:off x="1914426" y="20516856"/>
            <a:ext cx="136398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 smtClean="0">
                <a:latin typeface="Arial" charset="0"/>
                <a:cs typeface="Arial" charset="0"/>
              </a:rPr>
              <a:t>Texto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endParaRPr lang="pt-BR" sz="3600" i="1" dirty="0" smtClean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 smtClean="0">
                <a:latin typeface="Arial" charset="0"/>
                <a:cs typeface="Arial" charset="0"/>
              </a:rPr>
              <a:t>Texto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endParaRPr lang="pt-BR" sz="3600" i="1" dirty="0" smtClean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 smtClean="0">
                <a:latin typeface="Arial" charset="0"/>
                <a:cs typeface="Arial" charset="0"/>
              </a:rPr>
              <a:t>Texto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endParaRPr lang="pt-BR" sz="3600" i="1" dirty="0" smtClean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 smtClean="0">
                <a:latin typeface="Arial" charset="0"/>
                <a:cs typeface="Arial" charset="0"/>
              </a:rPr>
              <a:t>Texto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endParaRPr lang="pt-BR" sz="3600" dirty="0" smtClean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 smtClean="0">
                <a:latin typeface="Arial" charset="0"/>
                <a:cs typeface="Arial" charset="0"/>
              </a:rPr>
              <a:t>Texto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endParaRPr lang="pt-BR" sz="3600" i="1" dirty="0" smtClean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 smtClean="0">
                <a:latin typeface="Arial" charset="0"/>
                <a:cs typeface="Arial" charset="0"/>
              </a:rPr>
              <a:t>Texto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endParaRPr lang="pt-BR" sz="3600" dirty="0" smtClean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 smtClean="0">
                <a:latin typeface="Arial" charset="0"/>
                <a:cs typeface="Arial" charset="0"/>
              </a:rPr>
              <a:t>Texto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endParaRPr lang="pt-BR" sz="3600" dirty="0" smtClean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 smtClean="0">
                <a:latin typeface="Arial" charset="0"/>
                <a:cs typeface="Arial" charset="0"/>
              </a:rPr>
              <a:t>Texto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endParaRPr lang="pt-BR" sz="3600" i="1" dirty="0" smtClean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 smtClean="0">
                <a:latin typeface="Arial" charset="0"/>
                <a:cs typeface="Arial" charset="0"/>
              </a:rPr>
              <a:t>Texto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endParaRPr lang="pt-BR" sz="3600" i="1" dirty="0" smtClean="0">
              <a:latin typeface="Arial" charset="0"/>
              <a:cs typeface="Arial" charset="0"/>
            </a:endParaRPr>
          </a:p>
        </p:txBody>
      </p:sp>
      <p:sp>
        <p:nvSpPr>
          <p:cNvPr id="13331" name="Text Box 58"/>
          <p:cNvSpPr txBox="1">
            <a:spLocks noChangeArrowheads="1"/>
          </p:cNvSpPr>
          <p:nvPr/>
        </p:nvSpPr>
        <p:spPr bwMode="auto">
          <a:xfrm>
            <a:off x="2057302" y="26374772"/>
            <a:ext cx="13411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pt-BR" sz="3000" b="1" dirty="0"/>
              <a:t>Tabela 1.</a:t>
            </a:r>
            <a:r>
              <a:rPr lang="pt-BR" sz="3000" dirty="0"/>
              <a:t> </a:t>
            </a:r>
            <a:r>
              <a:rPr lang="pt-BR" sz="3000" dirty="0" smtClean="0"/>
              <a:t> Texto </a:t>
            </a:r>
            <a:r>
              <a:rPr lang="pt-BR" sz="3000" dirty="0" err="1" smtClean="0"/>
              <a:t>Texto</a:t>
            </a:r>
            <a:r>
              <a:rPr lang="pt-BR" sz="3000" dirty="0" smtClean="0"/>
              <a:t> </a:t>
            </a:r>
            <a:r>
              <a:rPr lang="pt-BR" sz="3000" dirty="0" err="1" smtClean="0"/>
              <a:t>Texto</a:t>
            </a:r>
            <a:r>
              <a:rPr lang="pt-BR" sz="3000" dirty="0" smtClean="0"/>
              <a:t> </a:t>
            </a:r>
            <a:r>
              <a:rPr lang="pt-BR" sz="3000" dirty="0" err="1" smtClean="0"/>
              <a:t>Texto</a:t>
            </a:r>
            <a:r>
              <a:rPr lang="pt-BR" sz="3000" dirty="0" smtClean="0"/>
              <a:t> </a:t>
            </a:r>
            <a:r>
              <a:rPr lang="pt-BR" sz="3000" dirty="0" err="1" smtClean="0"/>
              <a:t>Texto</a:t>
            </a:r>
            <a:r>
              <a:rPr lang="pt-BR" sz="3000" dirty="0" smtClean="0"/>
              <a:t> </a:t>
            </a:r>
            <a:r>
              <a:rPr lang="pt-BR" sz="3000" dirty="0" err="1" smtClean="0"/>
              <a:t>Texto</a:t>
            </a:r>
            <a:r>
              <a:rPr lang="pt-BR" sz="3000" dirty="0" smtClean="0"/>
              <a:t> </a:t>
            </a:r>
            <a:r>
              <a:rPr lang="pt-BR" sz="3000" dirty="0" err="1" smtClean="0"/>
              <a:t>Texto</a:t>
            </a:r>
            <a:r>
              <a:rPr lang="pt-BR" sz="3000" dirty="0" smtClean="0"/>
              <a:t> </a:t>
            </a:r>
            <a:r>
              <a:rPr lang="pt-BR" sz="3000" dirty="0" err="1" smtClean="0"/>
              <a:t>Texto</a:t>
            </a:r>
            <a:r>
              <a:rPr lang="pt-BR" sz="3000" dirty="0" smtClean="0"/>
              <a:t> </a:t>
            </a:r>
            <a:r>
              <a:rPr lang="pt-BR" sz="3000" dirty="0" err="1" smtClean="0"/>
              <a:t>Texto</a:t>
            </a:r>
            <a:r>
              <a:rPr lang="pt-BR" sz="3000" dirty="0" smtClean="0"/>
              <a:t> </a:t>
            </a:r>
            <a:r>
              <a:rPr lang="pt-BR" sz="3000" dirty="0" err="1" smtClean="0"/>
              <a:t>Texto</a:t>
            </a:r>
            <a:r>
              <a:rPr lang="pt-BR" sz="3000" dirty="0" smtClean="0"/>
              <a:t> </a:t>
            </a:r>
            <a:r>
              <a:rPr lang="pt-BR" sz="3000" dirty="0" err="1" smtClean="0"/>
              <a:t>Texto</a:t>
            </a:r>
            <a:r>
              <a:rPr lang="pt-BR" sz="3000" dirty="0" smtClean="0"/>
              <a:t> </a:t>
            </a:r>
            <a:r>
              <a:rPr lang="pt-BR" sz="3000" dirty="0" err="1" smtClean="0"/>
              <a:t>Texto</a:t>
            </a:r>
            <a:endParaRPr lang="pt-BR" sz="3000" i="1" dirty="0"/>
          </a:p>
        </p:txBody>
      </p:sp>
      <p:grpSp>
        <p:nvGrpSpPr>
          <p:cNvPr id="13332" name="Group 66"/>
          <p:cNvGrpSpPr>
            <a:grpSpLocks/>
          </p:cNvGrpSpPr>
          <p:nvPr/>
        </p:nvGrpSpPr>
        <p:grpSpPr bwMode="auto">
          <a:xfrm>
            <a:off x="1919836" y="27180622"/>
            <a:ext cx="13427075" cy="4690772"/>
            <a:chOff x="854" y="13104"/>
            <a:chExt cx="8458" cy="2534"/>
          </a:xfrm>
        </p:grpSpPr>
        <p:sp>
          <p:nvSpPr>
            <p:cNvPr id="13347" name="Line 57"/>
            <p:cNvSpPr>
              <a:spLocks noChangeShapeType="1"/>
            </p:cNvSpPr>
            <p:nvPr/>
          </p:nvSpPr>
          <p:spPr bwMode="auto">
            <a:xfrm>
              <a:off x="864" y="13104"/>
              <a:ext cx="84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348" name="Line 59"/>
            <p:cNvSpPr>
              <a:spLocks noChangeShapeType="1"/>
            </p:cNvSpPr>
            <p:nvPr/>
          </p:nvSpPr>
          <p:spPr bwMode="auto">
            <a:xfrm>
              <a:off x="864" y="14112"/>
              <a:ext cx="84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349" name="Line 60"/>
            <p:cNvSpPr>
              <a:spLocks noChangeShapeType="1"/>
            </p:cNvSpPr>
            <p:nvPr/>
          </p:nvSpPr>
          <p:spPr bwMode="auto">
            <a:xfrm>
              <a:off x="854" y="15638"/>
              <a:ext cx="84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3333" name="Text Box 28"/>
          <p:cNvSpPr txBox="1">
            <a:spLocks noChangeArrowheads="1"/>
          </p:cNvSpPr>
          <p:nvPr/>
        </p:nvSpPr>
        <p:spPr bwMode="auto">
          <a:xfrm>
            <a:off x="17059282" y="29447479"/>
            <a:ext cx="135731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 smtClean="0">
                <a:latin typeface="Arial" charset="0"/>
                <a:cs typeface="Arial" charset="0"/>
              </a:rPr>
              <a:t>Texto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endParaRPr lang="pt-BR" sz="3600" i="1" dirty="0" smtClean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 smtClean="0">
                <a:latin typeface="Arial" charset="0"/>
                <a:cs typeface="Arial" charset="0"/>
              </a:rPr>
              <a:t>Texto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endParaRPr lang="pt-BR" sz="3600" dirty="0" smtClean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 smtClean="0">
                <a:latin typeface="Arial" charset="0"/>
                <a:cs typeface="Arial" charset="0"/>
              </a:rPr>
              <a:t>Texto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endParaRPr lang="pt-BR" sz="3600" dirty="0" smtClean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 smtClean="0">
                <a:latin typeface="Arial" charset="0"/>
                <a:cs typeface="Arial" charset="0"/>
              </a:rPr>
              <a:t>Texto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3884521" y="27136989"/>
            <a:ext cx="5227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29490414" y="19675014"/>
            <a:ext cx="5227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Text Box 37"/>
          <p:cNvSpPr txBox="1">
            <a:spLocks noChangeArrowheads="1"/>
          </p:cNvSpPr>
          <p:nvPr/>
        </p:nvSpPr>
        <p:spPr bwMode="auto">
          <a:xfrm>
            <a:off x="22846104" y="8202125"/>
            <a:ext cx="8189569" cy="144722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 smtClean="0">
                <a:latin typeface="Arial" charset="0"/>
              </a:rPr>
              <a:t>Prof. </a:t>
            </a:r>
            <a:r>
              <a:rPr lang="pt-BR" sz="3400" b="1" dirty="0" err="1" smtClean="0">
                <a:latin typeface="Arial" charset="0"/>
              </a:rPr>
              <a:t>MSc</a:t>
            </a:r>
            <a:r>
              <a:rPr lang="pt-BR" sz="3400" b="1" dirty="0" smtClean="0">
                <a:latin typeface="Arial" charset="0"/>
              </a:rPr>
              <a:t>./Dr. Nome SOBRENOME</a:t>
            </a:r>
            <a:endParaRPr lang="pt-BR" sz="3400" b="1" dirty="0">
              <a:latin typeface="Arial" charset="0"/>
            </a:endParaRPr>
          </a:p>
          <a:p>
            <a:pPr algn="just" defTabSz="1022350" eaLnBrk="0" hangingPunct="0"/>
            <a:r>
              <a:rPr lang="pt-BR" dirty="0" smtClean="0">
                <a:latin typeface="Arial" charset="0"/>
              </a:rPr>
              <a:t>Docente orientador, Faculdade Campo Real</a:t>
            </a:r>
            <a:endParaRPr lang="pt-BR" dirty="0">
              <a:latin typeface="Arial" charset="0"/>
            </a:endParaRPr>
          </a:p>
          <a:p>
            <a:pPr algn="just" defTabSz="1022350" eaLnBrk="0" hangingPunct="0"/>
            <a:r>
              <a:rPr lang="pt-BR" dirty="0" smtClean="0">
                <a:latin typeface="Arial" charset="0"/>
              </a:rPr>
              <a:t>remail@yahoo.com.br</a:t>
            </a:r>
            <a:endParaRPr lang="pt-BR" dirty="0">
              <a:latin typeface="Arial" charset="0"/>
            </a:endParaRPr>
          </a:p>
        </p:txBody>
      </p:sp>
      <p:sp>
        <p:nvSpPr>
          <p:cNvPr id="51" name="Text Box 28"/>
          <p:cNvSpPr txBox="1">
            <a:spLocks noChangeArrowheads="1"/>
          </p:cNvSpPr>
          <p:nvPr/>
        </p:nvSpPr>
        <p:spPr bwMode="auto">
          <a:xfrm>
            <a:off x="1842987" y="33018506"/>
            <a:ext cx="1357312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 smtClean="0">
                <a:latin typeface="Arial" charset="0"/>
                <a:cs typeface="Arial" charset="0"/>
              </a:rPr>
              <a:t>Texto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endParaRPr lang="pt-BR" sz="3600" i="1" dirty="0" smtClean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 smtClean="0">
                <a:latin typeface="Arial" charset="0"/>
                <a:cs typeface="Arial" charset="0"/>
              </a:rPr>
              <a:t>Texto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endParaRPr lang="pt-BR" sz="3600" dirty="0" smtClean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 smtClean="0">
                <a:latin typeface="Arial" charset="0"/>
                <a:cs typeface="Arial" charset="0"/>
              </a:rPr>
              <a:t>Texto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endParaRPr lang="pt-BR" sz="3600" dirty="0" smtClean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 smtClean="0">
                <a:latin typeface="Arial" charset="0"/>
                <a:cs typeface="Arial" charset="0"/>
              </a:rPr>
              <a:t>Texto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endParaRPr lang="pt-BR" sz="3600" i="1" dirty="0" smtClean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 smtClean="0">
                <a:latin typeface="Arial" charset="0"/>
                <a:cs typeface="Arial" charset="0"/>
              </a:rPr>
              <a:t>Texto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endParaRPr lang="pt-BR" sz="3600" dirty="0" smtClean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 smtClean="0">
                <a:latin typeface="Arial" charset="0"/>
                <a:cs typeface="Arial" charset="0"/>
              </a:rPr>
              <a:t>Texto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endParaRPr lang="pt-BR" sz="3600" dirty="0" smtClean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 smtClean="0">
                <a:latin typeface="Arial" charset="0"/>
                <a:cs typeface="Arial" charset="0"/>
              </a:rPr>
              <a:t>Texto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endParaRPr lang="pt-BR" sz="3600" dirty="0" smtClean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 smtClean="0">
                <a:latin typeface="Arial" charset="0"/>
                <a:cs typeface="Arial" charset="0"/>
              </a:rPr>
              <a:t>Texto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endParaRPr lang="pt-BR" sz="3600" dirty="0" smtClean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endParaRPr lang="pt-BR" sz="3600" dirty="0" smtClean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endParaRPr lang="pt-BR" sz="3600" dirty="0">
              <a:latin typeface="Arial" charset="0"/>
              <a:cs typeface="Arial" charset="0"/>
            </a:endParaRPr>
          </a:p>
        </p:txBody>
      </p:sp>
      <p:sp>
        <p:nvSpPr>
          <p:cNvPr id="53" name="Retângulo 52"/>
          <p:cNvSpPr/>
          <p:nvPr/>
        </p:nvSpPr>
        <p:spPr bwMode="auto">
          <a:xfrm>
            <a:off x="17202157" y="18506331"/>
            <a:ext cx="13644658" cy="950125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4" name="CaixaDeTexto 53"/>
          <p:cNvSpPr txBox="1"/>
          <p:nvPr/>
        </p:nvSpPr>
        <p:spPr>
          <a:xfrm>
            <a:off x="17858209" y="19906123"/>
            <a:ext cx="12358774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5500" dirty="0" smtClean="0"/>
          </a:p>
          <a:p>
            <a:pPr algn="ctr"/>
            <a:endParaRPr lang="pt-BR" sz="5500" dirty="0" smtClean="0"/>
          </a:p>
          <a:p>
            <a:pPr algn="ctr"/>
            <a:r>
              <a:rPr lang="pt-BR" sz="5500" dirty="0" smtClean="0"/>
              <a:t>FOTOS </a:t>
            </a:r>
            <a:r>
              <a:rPr lang="pt-BR" sz="5500" dirty="0" err="1" smtClean="0"/>
              <a:t>FOTOS</a:t>
            </a:r>
            <a:r>
              <a:rPr lang="pt-BR" sz="5500" dirty="0" smtClean="0"/>
              <a:t> </a:t>
            </a:r>
            <a:r>
              <a:rPr lang="pt-BR" sz="5500" dirty="0" err="1" smtClean="0"/>
              <a:t>FOTOS</a:t>
            </a:r>
            <a:endParaRPr lang="pt-BR" sz="5500" dirty="0" smtClean="0"/>
          </a:p>
          <a:p>
            <a:endParaRPr lang="pt-BR" sz="5500" dirty="0" smtClean="0"/>
          </a:p>
          <a:p>
            <a:endParaRPr lang="pt-BR" sz="5500" dirty="0" smtClean="0"/>
          </a:p>
          <a:p>
            <a:endParaRPr lang="pt-BR" sz="5500" dirty="0" smtClean="0"/>
          </a:p>
          <a:p>
            <a:endParaRPr lang="pt-BR" sz="5500" dirty="0"/>
          </a:p>
        </p:txBody>
      </p:sp>
      <p:sp>
        <p:nvSpPr>
          <p:cNvPr id="55" name="Text Box 129"/>
          <p:cNvSpPr txBox="1">
            <a:spLocks noChangeArrowheads="1"/>
          </p:cNvSpPr>
          <p:nvPr/>
        </p:nvSpPr>
        <p:spPr bwMode="auto">
          <a:xfrm>
            <a:off x="16987844" y="32231542"/>
            <a:ext cx="13550293" cy="96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DDDDDD"/>
            </a:outerShdw>
          </a:effectLst>
        </p:spPr>
        <p:txBody>
          <a:bodyPr wrap="none" lIns="101654" tIns="50827" rIns="101654" bIns="50827">
            <a:spAutoFit/>
          </a:bodyPr>
          <a:lstStyle/>
          <a:p>
            <a:pPr eaLnBrk="0" hangingPunct="0">
              <a:defRPr/>
            </a:pPr>
            <a:r>
              <a:rPr lang="pt-BR" sz="5600" b="1" dirty="0" smtClean="0">
                <a:effectLst>
                  <a:outerShdw blurRad="38100" dist="38100" dir="2700000" algn="tl">
                    <a:srgbClr val="C0C0C0"/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CREFERÊNCIAS BIBLIOGRÁFICAS</a:t>
            </a:r>
            <a:endParaRPr lang="pt-BR" sz="4900" dirty="0">
              <a:effectLst>
                <a:outerShdw blurRad="38100" dist="38100" dir="2700000" algn="tl">
                  <a:srgbClr val="C0C0C0"/>
                </a:outerShdw>
                <a:reflection blurRad="6350" stA="55000" endA="300" endPos="455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36" name="Imagem 35" descr="logo_curs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75439" y="936379"/>
            <a:ext cx="6316218" cy="3643338"/>
          </a:xfrm>
          <a:prstGeom prst="rect">
            <a:avLst/>
          </a:prstGeom>
        </p:spPr>
      </p:pic>
      <p:pic>
        <p:nvPicPr>
          <p:cNvPr id="37" name="Imagem 36" descr="simposio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88457" y="4276490"/>
            <a:ext cx="8546609" cy="4364745"/>
          </a:xfrm>
          <a:prstGeom prst="rect">
            <a:avLst/>
          </a:prstGeom>
        </p:spPr>
      </p:pic>
      <p:sp>
        <p:nvSpPr>
          <p:cNvPr id="38" name="Text Box 21"/>
          <p:cNvSpPr txBox="1">
            <a:spLocks noChangeArrowheads="1"/>
          </p:cNvSpPr>
          <p:nvPr/>
        </p:nvSpPr>
        <p:spPr bwMode="auto">
          <a:xfrm>
            <a:off x="16746463" y="12668200"/>
            <a:ext cx="1407318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 smtClean="0">
                <a:latin typeface="Arial" charset="0"/>
                <a:cs typeface="Arial" charset="0"/>
              </a:rPr>
              <a:t>Texto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endParaRPr lang="pt-BR" sz="3600" dirty="0" smtClean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 smtClean="0">
                <a:latin typeface="Arial" charset="0"/>
                <a:cs typeface="Arial" charset="0"/>
              </a:rPr>
              <a:t>Texto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endParaRPr lang="pt-BR" sz="3600" i="1" dirty="0" smtClean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 smtClean="0">
                <a:latin typeface="Arial" charset="0"/>
                <a:cs typeface="Arial" charset="0"/>
              </a:rPr>
              <a:t>Texto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endParaRPr lang="pt-BR" sz="3600" dirty="0" smtClean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 smtClean="0">
                <a:latin typeface="Arial" charset="0"/>
                <a:cs typeface="Arial" charset="0"/>
              </a:rPr>
              <a:t>Texto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endParaRPr lang="pt-BR" sz="3600" dirty="0" smtClean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 smtClean="0">
                <a:latin typeface="Arial" charset="0"/>
                <a:cs typeface="Arial" charset="0"/>
              </a:rPr>
              <a:t>Texto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endParaRPr lang="pt-BR" sz="3600" dirty="0" smtClean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 smtClean="0">
                <a:latin typeface="Arial" charset="0"/>
                <a:cs typeface="Arial" charset="0"/>
              </a:rPr>
              <a:t>Texto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endParaRPr lang="pt-BR" sz="3600" i="1" dirty="0" smtClean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 smtClean="0">
                <a:latin typeface="Arial" charset="0"/>
                <a:cs typeface="Arial" charset="0"/>
              </a:rPr>
              <a:t>Texto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endParaRPr lang="pt-BR" sz="3600" i="1" dirty="0" smtClean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 smtClean="0">
                <a:latin typeface="Arial" charset="0"/>
                <a:cs typeface="Arial" charset="0"/>
              </a:rPr>
              <a:t>Texto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endParaRPr lang="pt-BR" sz="3600" i="1" dirty="0" smtClean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 smtClean="0">
                <a:latin typeface="Arial" charset="0"/>
                <a:cs typeface="Arial" charset="0"/>
              </a:rPr>
              <a:t>Texto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endParaRPr lang="pt-BR" sz="3600" i="1" dirty="0" smtClean="0">
              <a:latin typeface="Arial" charset="0"/>
              <a:cs typeface="Arial" charset="0"/>
            </a:endParaRPr>
          </a:p>
          <a:p>
            <a:pPr algn="ctr" defTabSz="3497263" eaLnBrk="0" hangingPunct="0">
              <a:spcBef>
                <a:spcPts val="0"/>
              </a:spcBef>
            </a:pPr>
            <a:r>
              <a:rPr lang="pt-BR" sz="3600" b="1" i="1" dirty="0" smtClean="0">
                <a:latin typeface="Arial" charset="0"/>
                <a:cs typeface="Arial" charset="0"/>
              </a:rPr>
              <a:t>	</a:t>
            </a:r>
            <a:r>
              <a:rPr lang="pt-BR" sz="3600" b="1" i="1" dirty="0" err="1" smtClean="0">
                <a:latin typeface="Arial" charset="0"/>
                <a:cs typeface="Arial" charset="0"/>
              </a:rPr>
              <a:t>Arial</a:t>
            </a:r>
            <a:r>
              <a:rPr lang="pt-BR" sz="3600" b="1" i="1" dirty="0" smtClean="0">
                <a:latin typeface="Arial" charset="0"/>
                <a:cs typeface="Arial" charset="0"/>
              </a:rPr>
              <a:t> </a:t>
            </a:r>
            <a:r>
              <a:rPr lang="pt-BR" sz="3600" b="1" i="1" dirty="0" smtClean="0">
                <a:latin typeface="Arial" charset="0"/>
                <a:cs typeface="Arial" charset="0"/>
              </a:rPr>
              <a:t>36</a:t>
            </a:r>
            <a:endParaRPr lang="pt-BR" sz="3600" dirty="0">
              <a:latin typeface="Arial" charset="0"/>
              <a:cs typeface="Arial" charset="0"/>
            </a:endParaRPr>
          </a:p>
        </p:txBody>
      </p:sp>
      <p:sp>
        <p:nvSpPr>
          <p:cNvPr id="39" name="Text Box 28"/>
          <p:cNvSpPr txBox="1">
            <a:spLocks noChangeArrowheads="1"/>
          </p:cNvSpPr>
          <p:nvPr/>
        </p:nvSpPr>
        <p:spPr bwMode="auto">
          <a:xfrm>
            <a:off x="16994113" y="33170906"/>
            <a:ext cx="1357312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 smtClean="0">
                <a:latin typeface="Arial" charset="0"/>
                <a:cs typeface="Arial" charset="0"/>
              </a:rPr>
              <a:t>Texto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endParaRPr lang="pt-BR" sz="3600" i="1" dirty="0" smtClean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 smtClean="0">
                <a:latin typeface="Arial" charset="0"/>
                <a:cs typeface="Arial" charset="0"/>
              </a:rPr>
              <a:t>Texto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endParaRPr lang="pt-BR" sz="3600" dirty="0" smtClean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 smtClean="0">
                <a:latin typeface="Arial" charset="0"/>
                <a:cs typeface="Arial" charset="0"/>
              </a:rPr>
              <a:t>Texto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endParaRPr lang="pt-BR" sz="3600" dirty="0" smtClean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 smtClean="0">
                <a:latin typeface="Arial" charset="0"/>
                <a:cs typeface="Arial" charset="0"/>
              </a:rPr>
              <a:t>Texto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endParaRPr lang="pt-BR" sz="3600" i="1" dirty="0" smtClean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 smtClean="0">
                <a:latin typeface="Arial" charset="0"/>
                <a:cs typeface="Arial" charset="0"/>
              </a:rPr>
              <a:t>Texto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endParaRPr lang="pt-BR" sz="3600" dirty="0" smtClean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 smtClean="0">
                <a:latin typeface="Arial" charset="0"/>
                <a:cs typeface="Arial" charset="0"/>
              </a:rPr>
              <a:t>Texto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endParaRPr lang="pt-BR" sz="3600" dirty="0" smtClean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 smtClean="0">
                <a:latin typeface="Arial" charset="0"/>
                <a:cs typeface="Arial" charset="0"/>
              </a:rPr>
              <a:t>Texto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endParaRPr lang="pt-BR" sz="3600" dirty="0" smtClean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 smtClean="0">
                <a:latin typeface="Arial" charset="0"/>
                <a:cs typeface="Arial" charset="0"/>
              </a:rPr>
              <a:t>Texto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r>
              <a:rPr lang="pt-BR" sz="3600" i="1" dirty="0" smtClean="0">
                <a:latin typeface="Arial" charset="0"/>
                <a:cs typeface="Arial" charset="0"/>
              </a:rPr>
              <a:t> </a:t>
            </a:r>
            <a:r>
              <a:rPr lang="pt-BR" sz="3600" i="1" dirty="0" err="1" smtClean="0">
                <a:latin typeface="Arial" charset="0"/>
                <a:cs typeface="Arial" charset="0"/>
              </a:rPr>
              <a:t>Texto</a:t>
            </a:r>
            <a:endParaRPr lang="pt-BR" sz="3600" dirty="0" smtClean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endParaRPr lang="pt-BR" sz="3600" dirty="0" smtClean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endParaRPr lang="pt-BR" sz="3600" dirty="0">
              <a:latin typeface="Arial" charset="0"/>
              <a:cs typeface="Arial" charset="0"/>
            </a:endParaRPr>
          </a:p>
        </p:txBody>
      </p:sp>
      <p:sp>
        <p:nvSpPr>
          <p:cNvPr id="40" name="Text Box 37"/>
          <p:cNvSpPr txBox="1">
            <a:spLocks noChangeArrowheads="1"/>
          </p:cNvSpPr>
          <p:nvPr/>
        </p:nvSpPr>
        <p:spPr bwMode="auto">
          <a:xfrm>
            <a:off x="22833358" y="5688907"/>
            <a:ext cx="6762155" cy="18627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 smtClean="0">
                <a:latin typeface="Arial" charset="0"/>
              </a:rPr>
              <a:t>Nome SOBRENOME</a:t>
            </a:r>
            <a:endParaRPr lang="pt-BR" sz="3400" b="1" dirty="0">
              <a:latin typeface="Arial" charset="0"/>
            </a:endParaRPr>
          </a:p>
          <a:p>
            <a:pPr algn="just" defTabSz="1022350" eaLnBrk="0" hangingPunct="0"/>
            <a:r>
              <a:rPr lang="pt-BR" dirty="0" smtClean="0">
                <a:latin typeface="Arial" charset="0"/>
              </a:rPr>
              <a:t>Acadêmico do curso de </a:t>
            </a:r>
            <a:r>
              <a:rPr lang="pt-BR" dirty="0" err="1" smtClean="0">
                <a:latin typeface="Arial" charset="0"/>
              </a:rPr>
              <a:t>xxxxxxxxxxxx</a:t>
            </a:r>
            <a:endParaRPr lang="pt-BR" dirty="0">
              <a:latin typeface="Arial" charset="0"/>
            </a:endParaRPr>
          </a:p>
          <a:p>
            <a:pPr algn="just" defTabSz="1022350" eaLnBrk="0" hangingPunct="0"/>
            <a:r>
              <a:rPr lang="pt-BR" dirty="0" smtClean="0">
                <a:latin typeface="Arial" charset="0"/>
              </a:rPr>
              <a:t>Faculdade Campo Real</a:t>
            </a:r>
            <a:endParaRPr lang="pt-BR" dirty="0">
              <a:latin typeface="Arial" charset="0"/>
            </a:endParaRPr>
          </a:p>
          <a:p>
            <a:pPr algn="just" defTabSz="1022350" eaLnBrk="0" hangingPunct="0"/>
            <a:r>
              <a:rPr lang="pt-BR" dirty="0" smtClean="0">
                <a:latin typeface="Arial" charset="0"/>
              </a:rPr>
              <a:t>email@</a:t>
            </a:r>
            <a:r>
              <a:rPr lang="pt-BR" dirty="0" smtClean="0">
                <a:latin typeface="Arial" charset="0"/>
              </a:rPr>
              <a:t>email.com.br</a:t>
            </a:r>
            <a:endParaRPr lang="pt-BR" dirty="0">
              <a:latin typeface="Arial" charset="0"/>
            </a:endParaRPr>
          </a:p>
        </p:txBody>
      </p:sp>
      <p:sp>
        <p:nvSpPr>
          <p:cNvPr id="41" name="Text Box 37"/>
          <p:cNvSpPr txBox="1">
            <a:spLocks noChangeArrowheads="1"/>
          </p:cNvSpPr>
          <p:nvPr/>
        </p:nvSpPr>
        <p:spPr bwMode="auto">
          <a:xfrm>
            <a:off x="14192398" y="8218674"/>
            <a:ext cx="6762155" cy="18627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 smtClean="0">
                <a:latin typeface="Arial" charset="0"/>
              </a:rPr>
              <a:t>Nome SOBRENOME</a:t>
            </a:r>
            <a:endParaRPr lang="pt-BR" sz="3400" b="1" dirty="0">
              <a:latin typeface="Arial" charset="0"/>
            </a:endParaRPr>
          </a:p>
          <a:p>
            <a:pPr algn="just" defTabSz="1022350" eaLnBrk="0" hangingPunct="0"/>
            <a:r>
              <a:rPr lang="pt-BR" dirty="0" smtClean="0">
                <a:latin typeface="Arial" charset="0"/>
              </a:rPr>
              <a:t>Acadêmico do curso de </a:t>
            </a:r>
            <a:r>
              <a:rPr lang="pt-BR" dirty="0" err="1" smtClean="0">
                <a:latin typeface="Arial" charset="0"/>
              </a:rPr>
              <a:t>xxxxxxxxxxxx</a:t>
            </a:r>
            <a:endParaRPr lang="pt-BR" dirty="0">
              <a:latin typeface="Arial" charset="0"/>
            </a:endParaRPr>
          </a:p>
          <a:p>
            <a:pPr algn="just" defTabSz="1022350" eaLnBrk="0" hangingPunct="0"/>
            <a:r>
              <a:rPr lang="pt-BR" dirty="0" smtClean="0">
                <a:latin typeface="Arial" charset="0"/>
              </a:rPr>
              <a:t>Faculdade Campo Real</a:t>
            </a:r>
            <a:endParaRPr lang="pt-BR" dirty="0">
              <a:latin typeface="Arial" charset="0"/>
            </a:endParaRPr>
          </a:p>
          <a:p>
            <a:pPr algn="just" defTabSz="1022350" eaLnBrk="0" hangingPunct="0"/>
            <a:r>
              <a:rPr lang="pt-BR" dirty="0" smtClean="0">
                <a:latin typeface="Arial" charset="0"/>
              </a:rPr>
              <a:t>email@</a:t>
            </a:r>
            <a:r>
              <a:rPr lang="pt-BR" dirty="0" smtClean="0">
                <a:latin typeface="Arial" charset="0"/>
              </a:rPr>
              <a:t>email.com.br</a:t>
            </a:r>
            <a:endParaRPr lang="pt-BR" dirty="0">
              <a:latin typeface="Arial" charset="0"/>
            </a:endParaRPr>
          </a:p>
        </p:txBody>
      </p:sp>
      <p:sp>
        <p:nvSpPr>
          <p:cNvPr id="42" name="Text Box 125"/>
          <p:cNvSpPr txBox="1">
            <a:spLocks noChangeArrowheads="1"/>
          </p:cNvSpPr>
          <p:nvPr/>
        </p:nvSpPr>
        <p:spPr bwMode="auto">
          <a:xfrm>
            <a:off x="1989236" y="11377539"/>
            <a:ext cx="9892309" cy="96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DDDDDD"/>
            </a:outerShdw>
          </a:effectLst>
        </p:spPr>
        <p:txBody>
          <a:bodyPr wrap="square" lIns="101654" tIns="50827" rIns="101654" bIns="50827">
            <a:spAutoFit/>
          </a:bodyPr>
          <a:lstStyle/>
          <a:p>
            <a:pPr eaLnBrk="0" hangingPunct="0">
              <a:defRPr/>
            </a:pPr>
            <a:r>
              <a:rPr lang="pt-BR" sz="5600" b="1" dirty="0" smtClean="0">
                <a:effectLst>
                  <a:outerShdw blurRad="38100" dist="38100" dir="2700000" algn="tl">
                    <a:srgbClr val="C0C0C0"/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INTRODUÇÃO</a:t>
            </a:r>
            <a:endParaRPr lang="pt-BR" sz="4900" dirty="0">
              <a:effectLst>
                <a:outerShdw blurRad="38100" dist="38100" dir="2700000" algn="tl">
                  <a:srgbClr val="C0C0C0"/>
                </a:outerShdw>
                <a:reflection blurRad="6350" stA="55000" endA="300" endPos="455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44" name="Imagem 43" descr="logocampo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61065" y="8311254"/>
            <a:ext cx="5410211" cy="24902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2806</TotalTime>
  <Words>606</Words>
  <Application>Microsoft Office PowerPoint</Application>
  <PresentationFormat>Personalizar</PresentationFormat>
  <Paragraphs>84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Estrutura padrão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Katia C. Zuffellato</dc:creator>
  <cp:lastModifiedBy>Sara</cp:lastModifiedBy>
  <cp:revision>102</cp:revision>
  <dcterms:created xsi:type="dcterms:W3CDTF">2001-06-19T22:46:48Z</dcterms:created>
  <dcterms:modified xsi:type="dcterms:W3CDTF">2015-12-23T20:54:53Z</dcterms:modified>
</cp:coreProperties>
</file>