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16" d="100"/>
          <a:sy n="16" d="100"/>
        </p:scale>
        <p:origin x="2862" y="168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5996798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0" y="72180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21760510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30415196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</a:rPr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1231364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3407607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32075100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3703958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2952234" y="718451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19485685" y="73225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525749" y="9829537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007763" y="18640457"/>
            <a:ext cx="12358774" cy="6565955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rgbClr val="0C243F"/>
                </a:solidFill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</a:rPr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0C243F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1231364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3682487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7452741" y="9820420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60" y="-7910"/>
            <a:ext cx="4400673" cy="4400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Marketing</cp:lastModifiedBy>
  <cp:revision>153</cp:revision>
  <dcterms:created xsi:type="dcterms:W3CDTF">2001-06-19T22:46:48Z</dcterms:created>
  <dcterms:modified xsi:type="dcterms:W3CDTF">2022-10-07T01:08:11Z</dcterms:modified>
</cp:coreProperties>
</file>