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63" r:id="rId2"/>
  </p:sldIdLst>
  <p:sldSz cx="32404050" cy="39604950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08000" indent="-508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16000" indent="-1016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24000" indent="-1524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32000" indent="-2032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15" userDrawn="1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43F"/>
    <a:srgbClr val="541112"/>
    <a:srgbClr val="955D2E"/>
    <a:srgbClr val="E0A425"/>
    <a:srgbClr val="15509A"/>
    <a:srgbClr val="FCFCFC"/>
    <a:srgbClr val="CCCCFF"/>
    <a:srgbClr val="99FFCC"/>
    <a:srgbClr val="FFFFFF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0943" autoAdjust="0"/>
    <p:restoredTop sz="95407" autoAdjust="0"/>
  </p:normalViewPr>
  <p:slideViewPr>
    <p:cSldViewPr>
      <p:cViewPr varScale="1">
        <p:scale>
          <a:sx n="16" d="100"/>
          <a:sy n="16" d="100"/>
        </p:scale>
        <p:origin x="2862" y="90"/>
      </p:cViewPr>
      <p:guideLst>
        <p:guide orient="horz" pos="5715"/>
        <p:guide pos="1020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34FFA-ABBD-40CF-AA7C-1DB3CE7BAFFD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66938" y="1143000"/>
            <a:ext cx="2524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CB81A-3B34-4DE4-9EEE-B4DC240873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378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CB81A-3B34-4DE4-9EEE-B4DC2408731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19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2303205"/>
            <a:ext cx="27543443" cy="8489394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2442805"/>
            <a:ext cx="22682835" cy="10121265"/>
          </a:xfrm>
        </p:spPr>
        <p:txBody>
          <a:bodyPr/>
          <a:lstStyle>
            <a:lvl1pPr marL="0" indent="0" algn="ctr">
              <a:buNone/>
              <a:defRPr/>
            </a:lvl1pPr>
            <a:lvl2pPr marL="508269" indent="0" algn="ctr">
              <a:buNone/>
              <a:defRPr/>
            </a:lvl2pPr>
            <a:lvl3pPr marL="1016538" indent="0" algn="ctr">
              <a:buNone/>
              <a:defRPr/>
            </a:lvl3pPr>
            <a:lvl4pPr marL="1524808" indent="0" algn="ctr">
              <a:buNone/>
              <a:defRPr/>
            </a:lvl4pPr>
            <a:lvl5pPr marL="2033077" indent="0" algn="ctr">
              <a:buNone/>
              <a:defRPr/>
            </a:lvl5pPr>
            <a:lvl6pPr marL="2541346" indent="0" algn="ctr">
              <a:buNone/>
              <a:defRPr/>
            </a:lvl6pPr>
            <a:lvl7pPr marL="3049615" indent="0" algn="ctr">
              <a:buNone/>
              <a:defRPr/>
            </a:lvl7pPr>
            <a:lvl8pPr marL="3557885" indent="0" algn="ctr">
              <a:buNone/>
              <a:defRPr/>
            </a:lvl8pPr>
            <a:lvl9pPr marL="4066154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DF06E-EDB8-4EB8-9CD1-882DF0DB733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859AD5-DD77-4E03-BD3F-8F2C9ED8F79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087885" y="3524107"/>
            <a:ext cx="6885861" cy="3168396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430304" y="3524107"/>
            <a:ext cx="20495562" cy="3168396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D47A7A-7B24-4CEF-8A19-F2A3D8B5767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9A22F0-FD2C-4958-BA1C-CDCF1C9FC90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60258" y="25449848"/>
            <a:ext cx="27543443" cy="786598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60258" y="16786266"/>
            <a:ext cx="27543443" cy="866358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8269" indent="0">
              <a:buNone/>
              <a:defRPr sz="2000"/>
            </a:lvl2pPr>
            <a:lvl3pPr marL="1016538" indent="0">
              <a:buNone/>
              <a:defRPr sz="1800"/>
            </a:lvl3pPr>
            <a:lvl4pPr marL="1524808" indent="0">
              <a:buNone/>
              <a:defRPr sz="1600"/>
            </a:lvl4pPr>
            <a:lvl5pPr marL="2033077" indent="0">
              <a:buNone/>
              <a:defRPr sz="1600"/>
            </a:lvl5pPr>
            <a:lvl6pPr marL="2541346" indent="0">
              <a:buNone/>
              <a:defRPr sz="1600"/>
            </a:lvl6pPr>
            <a:lvl7pPr marL="3049615" indent="0">
              <a:buNone/>
              <a:defRPr sz="1600"/>
            </a:lvl7pPr>
            <a:lvl8pPr marL="3557885" indent="0">
              <a:buNone/>
              <a:defRPr sz="1600"/>
            </a:lvl8pPr>
            <a:lvl9pPr marL="4066154" indent="0">
              <a:buNone/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3B9EA2-7C71-4AD7-A582-52DEDE7EEB6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430304" y="11445097"/>
            <a:ext cx="13690711" cy="2376297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83035" y="11445097"/>
            <a:ext cx="13690711" cy="2376297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95EF11-E0D4-4DF0-8AD2-D4B88135C8B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586032"/>
            <a:ext cx="29163645" cy="6600825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8865275"/>
            <a:ext cx="14316852" cy="369462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269" indent="0">
              <a:buNone/>
              <a:defRPr sz="2200" b="1"/>
            </a:lvl2pPr>
            <a:lvl3pPr marL="1016538" indent="0">
              <a:buNone/>
              <a:defRPr sz="2000" b="1"/>
            </a:lvl3pPr>
            <a:lvl4pPr marL="1524808" indent="0">
              <a:buNone/>
              <a:defRPr sz="1800" b="1"/>
            </a:lvl4pPr>
            <a:lvl5pPr marL="2033077" indent="0">
              <a:buNone/>
              <a:defRPr sz="1800" b="1"/>
            </a:lvl5pPr>
            <a:lvl6pPr marL="2541346" indent="0">
              <a:buNone/>
              <a:defRPr sz="1800" b="1"/>
            </a:lvl6pPr>
            <a:lvl7pPr marL="3049615" indent="0">
              <a:buNone/>
              <a:defRPr sz="1800" b="1"/>
            </a:lvl7pPr>
            <a:lvl8pPr marL="3557885" indent="0">
              <a:buNone/>
              <a:defRPr sz="1800" b="1"/>
            </a:lvl8pPr>
            <a:lvl9pPr marL="4066154" indent="0">
              <a:buNone/>
              <a:defRPr sz="18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2559903"/>
            <a:ext cx="14316852" cy="2281868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245" y="8865275"/>
            <a:ext cx="14323602" cy="369462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269" indent="0">
              <a:buNone/>
              <a:defRPr sz="2200" b="1"/>
            </a:lvl2pPr>
            <a:lvl3pPr marL="1016538" indent="0">
              <a:buNone/>
              <a:defRPr sz="2000" b="1"/>
            </a:lvl3pPr>
            <a:lvl4pPr marL="1524808" indent="0">
              <a:buNone/>
              <a:defRPr sz="1800" b="1"/>
            </a:lvl4pPr>
            <a:lvl5pPr marL="2033077" indent="0">
              <a:buNone/>
              <a:defRPr sz="1800" b="1"/>
            </a:lvl5pPr>
            <a:lvl6pPr marL="2541346" indent="0">
              <a:buNone/>
              <a:defRPr sz="1800" b="1"/>
            </a:lvl6pPr>
            <a:lvl7pPr marL="3049615" indent="0">
              <a:buNone/>
              <a:defRPr sz="1800" b="1"/>
            </a:lvl7pPr>
            <a:lvl8pPr marL="3557885" indent="0">
              <a:buNone/>
              <a:defRPr sz="1800" b="1"/>
            </a:lvl8pPr>
            <a:lvl9pPr marL="4066154" indent="0">
              <a:buNone/>
              <a:defRPr sz="18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245" y="12559903"/>
            <a:ext cx="14323602" cy="2281868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01C163-A1AD-41E9-B3F4-207C26FBAB8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7E570-9A14-4E93-A86D-2436C5F81E6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725D48-A4EB-480C-8065-7DF6CAE4E0F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2" y="1576864"/>
            <a:ext cx="10661271" cy="671083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647" y="1576864"/>
            <a:ext cx="18114201" cy="338017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2" y="8287703"/>
            <a:ext cx="10661271" cy="27090887"/>
          </a:xfrm>
        </p:spPr>
        <p:txBody>
          <a:bodyPr/>
          <a:lstStyle>
            <a:lvl1pPr marL="0" indent="0">
              <a:buNone/>
              <a:defRPr sz="1600"/>
            </a:lvl1pPr>
            <a:lvl2pPr marL="508269" indent="0">
              <a:buNone/>
              <a:defRPr sz="1300"/>
            </a:lvl2pPr>
            <a:lvl3pPr marL="1016538" indent="0">
              <a:buNone/>
              <a:defRPr sz="1100"/>
            </a:lvl3pPr>
            <a:lvl4pPr marL="1524808" indent="0">
              <a:buNone/>
              <a:defRPr sz="1000"/>
            </a:lvl4pPr>
            <a:lvl5pPr marL="2033077" indent="0">
              <a:buNone/>
              <a:defRPr sz="1000"/>
            </a:lvl5pPr>
            <a:lvl6pPr marL="2541346" indent="0">
              <a:buNone/>
              <a:defRPr sz="1000"/>
            </a:lvl6pPr>
            <a:lvl7pPr marL="3049615" indent="0">
              <a:buNone/>
              <a:defRPr sz="1000"/>
            </a:lvl7pPr>
            <a:lvl8pPr marL="3557885" indent="0">
              <a:buNone/>
              <a:defRPr sz="1000"/>
            </a:lvl8pPr>
            <a:lvl9pPr marL="4066154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7D12E-5965-4DF1-B6A6-94D5492FBE2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0857" y="27723465"/>
            <a:ext cx="19442430" cy="327291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0857" y="3538776"/>
            <a:ext cx="19442430" cy="23762970"/>
          </a:xfrm>
        </p:spPr>
        <p:txBody>
          <a:bodyPr/>
          <a:lstStyle>
            <a:lvl1pPr marL="0" indent="0">
              <a:buNone/>
              <a:defRPr sz="3600"/>
            </a:lvl1pPr>
            <a:lvl2pPr marL="508269" indent="0">
              <a:buNone/>
              <a:defRPr sz="3100"/>
            </a:lvl2pPr>
            <a:lvl3pPr marL="1016538" indent="0">
              <a:buNone/>
              <a:defRPr sz="2700"/>
            </a:lvl3pPr>
            <a:lvl4pPr marL="1524808" indent="0">
              <a:buNone/>
              <a:defRPr sz="2200"/>
            </a:lvl4pPr>
            <a:lvl5pPr marL="2033077" indent="0">
              <a:buNone/>
              <a:defRPr sz="2200"/>
            </a:lvl5pPr>
            <a:lvl6pPr marL="2541346" indent="0">
              <a:buNone/>
              <a:defRPr sz="2200"/>
            </a:lvl6pPr>
            <a:lvl7pPr marL="3049615" indent="0">
              <a:buNone/>
              <a:defRPr sz="2200"/>
            </a:lvl7pPr>
            <a:lvl8pPr marL="3557885" indent="0">
              <a:buNone/>
              <a:defRPr sz="2200"/>
            </a:lvl8pPr>
            <a:lvl9pPr marL="4066154" indent="0">
              <a:buNone/>
              <a:defRPr sz="22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0857" y="30996375"/>
            <a:ext cx="19442430" cy="4648080"/>
          </a:xfrm>
        </p:spPr>
        <p:txBody>
          <a:bodyPr/>
          <a:lstStyle>
            <a:lvl1pPr marL="0" indent="0">
              <a:buNone/>
              <a:defRPr sz="1600"/>
            </a:lvl1pPr>
            <a:lvl2pPr marL="508269" indent="0">
              <a:buNone/>
              <a:defRPr sz="1300"/>
            </a:lvl2pPr>
            <a:lvl3pPr marL="1016538" indent="0">
              <a:buNone/>
              <a:defRPr sz="1100"/>
            </a:lvl3pPr>
            <a:lvl4pPr marL="1524808" indent="0">
              <a:buNone/>
              <a:defRPr sz="1000"/>
            </a:lvl4pPr>
            <a:lvl5pPr marL="2033077" indent="0">
              <a:buNone/>
              <a:defRPr sz="1000"/>
            </a:lvl5pPr>
            <a:lvl6pPr marL="2541346" indent="0">
              <a:buNone/>
              <a:defRPr sz="1000"/>
            </a:lvl6pPr>
            <a:lvl7pPr marL="3049615" indent="0">
              <a:buNone/>
              <a:defRPr sz="1000"/>
            </a:lvl7pPr>
            <a:lvl8pPr marL="3557885" indent="0">
              <a:buNone/>
              <a:defRPr sz="1000"/>
            </a:lvl8pPr>
            <a:lvl9pPr marL="4066154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ED7CA-5CB5-42F4-9852-261142AC3CE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0463" y="3524250"/>
            <a:ext cx="27543125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3484" tIns="246742" rIns="493484" bIns="2467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0463" y="11445875"/>
            <a:ext cx="27543125" cy="2376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0463" y="36082288"/>
            <a:ext cx="675005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6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6082288"/>
            <a:ext cx="1026160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76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3538" y="36082288"/>
            <a:ext cx="675005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600"/>
            </a:lvl1pPr>
          </a:lstStyle>
          <a:p>
            <a:fld id="{A0D44C63-452D-4368-A7C3-1BD626A55F59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2pPr>
      <a:lvl3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3pPr>
      <a:lvl4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4pPr>
      <a:lvl5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5pPr>
      <a:lvl6pPr marL="508269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6pPr>
      <a:lvl7pPr marL="1016538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7pPr>
      <a:lvl8pPr marL="1524808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8pPr>
      <a:lvl9pPr marL="2033077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9pPr>
    </p:titleStyle>
    <p:bodyStyle>
      <a:lvl1pPr marL="1849438" indent="-1849438" algn="l" defTabSz="4933950" rtl="0" eaLnBrk="0" fontAlgn="base" hangingPunct="0">
        <a:spcBef>
          <a:spcPct val="20000"/>
        </a:spcBef>
        <a:spcAft>
          <a:spcPct val="0"/>
        </a:spcAft>
        <a:buChar char="•"/>
        <a:defRPr sz="17300">
          <a:solidFill>
            <a:schemeClr val="tx1"/>
          </a:solidFill>
          <a:latin typeface="+mn-lt"/>
          <a:ea typeface="+mn-ea"/>
          <a:cs typeface="+mn-cs"/>
        </a:defRPr>
      </a:lvl1pPr>
      <a:lvl2pPr marL="4008438" indent="-1541463" algn="l" defTabSz="4933950" rtl="0" eaLnBrk="0" fontAlgn="base" hangingPunct="0">
        <a:spcBef>
          <a:spcPct val="20000"/>
        </a:spcBef>
        <a:spcAft>
          <a:spcPct val="0"/>
        </a:spcAft>
        <a:buChar char="–"/>
        <a:defRPr sz="15000">
          <a:solidFill>
            <a:schemeClr val="tx1"/>
          </a:solidFill>
          <a:latin typeface="+mn-lt"/>
        </a:defRPr>
      </a:lvl2pPr>
      <a:lvl3pPr marL="6165850" indent="-1230313" algn="l" defTabSz="4933950" rtl="0" eaLnBrk="0" fontAlgn="base" hangingPunct="0">
        <a:spcBef>
          <a:spcPct val="20000"/>
        </a:spcBef>
        <a:spcAft>
          <a:spcPct val="0"/>
        </a:spcAft>
        <a:buChar char="•"/>
        <a:defRPr sz="12900">
          <a:solidFill>
            <a:schemeClr val="tx1"/>
          </a:solidFill>
          <a:latin typeface="+mn-lt"/>
        </a:defRPr>
      </a:lvl3pPr>
      <a:lvl4pPr marL="8637588" indent="-1235075" algn="l" defTabSz="4933950" rtl="0" eaLnBrk="0" fontAlgn="base" hangingPunct="0">
        <a:spcBef>
          <a:spcPct val="20000"/>
        </a:spcBef>
        <a:spcAft>
          <a:spcPct val="0"/>
        </a:spcAft>
        <a:buChar char="–"/>
        <a:defRPr sz="10700">
          <a:solidFill>
            <a:schemeClr val="tx1"/>
          </a:solidFill>
          <a:latin typeface="+mn-lt"/>
        </a:defRPr>
      </a:lvl4pPr>
      <a:lvl5pPr marL="11101388" indent="-1230313" algn="l" defTabSz="4933950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5pPr>
      <a:lvl6pPr marL="11610776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6pPr>
      <a:lvl7pPr marL="12119045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7pPr>
      <a:lvl8pPr marL="12627314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8pPr>
      <a:lvl9pPr marL="13135584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269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538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808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3077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1346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9615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7885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6154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5996798" y="4850296"/>
            <a:ext cx="20410454" cy="194930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/>
          <a:p>
            <a:pPr algn="ctr" eaLnBrk="0" hangingPunct="0">
              <a:defRPr/>
            </a:pPr>
            <a:r>
              <a:rPr lang="pt-BR" sz="6000" dirty="0">
                <a:ln w="18415" cmpd="sng">
                  <a:noFill/>
                  <a:prstDash val="solid"/>
                </a:ln>
                <a:solidFill>
                  <a:srgbClr val="0C243F"/>
                </a:solidFill>
                <a:latin typeface="Arial Black" pitchFamily="34" charset="0"/>
              </a:rPr>
              <a:t>TÍTULO DO TRABALHO TÍTULO DO TRABALHO TÍTULO DO TRABALHO TÍTULO DO TRABALHO</a:t>
            </a: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6489130" y="7218023"/>
            <a:ext cx="6762154" cy="1862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0C243F"/>
                </a:solidFill>
                <a:latin typeface="Arial" charset="0"/>
              </a:rPr>
              <a:t>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Acadêmico do curso de </a:t>
            </a:r>
            <a:r>
              <a:rPr lang="pt-BR" dirty="0" err="1">
                <a:latin typeface="Arial" charset="0"/>
              </a:rPr>
              <a:t>xxxxxxxxxxxx</a:t>
            </a:r>
            <a:endParaRPr lang="pt-BR" dirty="0">
              <a:latin typeface="Arial" charset="0"/>
            </a:endParaRPr>
          </a:p>
          <a:p>
            <a:pPr algn="just" defTabSz="1022350" eaLnBrk="0" hangingPunct="0"/>
            <a:r>
              <a:rPr lang="pt-BR" dirty="0">
                <a:latin typeface="Arial" charset="0"/>
              </a:rPr>
              <a:t>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email@camporeal.edu.br</a:t>
            </a:r>
          </a:p>
        </p:txBody>
      </p:sp>
      <p:sp>
        <p:nvSpPr>
          <p:cNvPr id="40" name="Text Box 125"/>
          <p:cNvSpPr txBox="1">
            <a:spLocks noChangeArrowheads="1"/>
          </p:cNvSpPr>
          <p:nvPr/>
        </p:nvSpPr>
        <p:spPr bwMode="auto">
          <a:xfrm>
            <a:off x="1418871" y="21760510"/>
            <a:ext cx="6988175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defRPr>
            </a:lvl1pPr>
          </a:lstStyle>
          <a:p>
            <a:r>
              <a:rPr lang="pt-BR" dirty="0">
                <a:solidFill>
                  <a:srgbClr val="0C243F"/>
                </a:solidFill>
              </a:rPr>
              <a:t>INTRODUÇÃO</a:t>
            </a:r>
          </a:p>
        </p:txBody>
      </p:sp>
      <p:sp>
        <p:nvSpPr>
          <p:cNvPr id="41" name="Text Box 129"/>
          <p:cNvSpPr txBox="1">
            <a:spLocks noChangeArrowheads="1"/>
          </p:cNvSpPr>
          <p:nvPr/>
        </p:nvSpPr>
        <p:spPr bwMode="auto">
          <a:xfrm>
            <a:off x="2068263" y="30415196"/>
            <a:ext cx="11329884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defRPr>
            </a:lvl1pPr>
          </a:lstStyle>
          <a:p>
            <a:pPr algn="l"/>
            <a:r>
              <a:rPr lang="pt-BR" dirty="0">
                <a:solidFill>
                  <a:srgbClr val="0C243F"/>
                </a:solidFill>
              </a:rPr>
              <a:t>METODOLOGIA</a:t>
            </a:r>
          </a:p>
        </p:txBody>
      </p:sp>
      <p:sp>
        <p:nvSpPr>
          <p:cNvPr id="42" name="Text Box 129"/>
          <p:cNvSpPr txBox="1">
            <a:spLocks noChangeArrowheads="1"/>
          </p:cNvSpPr>
          <p:nvPr/>
        </p:nvSpPr>
        <p:spPr bwMode="auto">
          <a:xfrm>
            <a:off x="16884650" y="25042169"/>
            <a:ext cx="11056534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defRPr>
            </a:lvl1pPr>
          </a:lstStyle>
          <a:p>
            <a:r>
              <a:rPr lang="pt-BR" dirty="0">
                <a:solidFill>
                  <a:srgbClr val="0C243F"/>
                </a:solidFill>
              </a:rPr>
              <a:t>CONSIDERAÇÕES FINAIS </a:t>
            </a:r>
          </a:p>
        </p:txBody>
      </p:sp>
      <p:sp>
        <p:nvSpPr>
          <p:cNvPr id="43" name="Text Box 125"/>
          <p:cNvSpPr txBox="1">
            <a:spLocks noChangeArrowheads="1"/>
          </p:cNvSpPr>
          <p:nvPr/>
        </p:nvSpPr>
        <p:spPr bwMode="auto">
          <a:xfrm>
            <a:off x="14833873" y="12313643"/>
            <a:ext cx="16229013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defRPr>
            </a:lvl1pPr>
          </a:lstStyle>
          <a:p>
            <a:r>
              <a:rPr lang="pt-BR" dirty="0">
                <a:solidFill>
                  <a:srgbClr val="0C243F"/>
                </a:solidFill>
              </a:rPr>
              <a:t>RESULTADOS E DISCUSSÃO</a:t>
            </a: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2128839" y="23407607"/>
            <a:ext cx="1407318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b="1" i="1" dirty="0">
                <a:latin typeface="Arial" charset="0"/>
                <a:cs typeface="Arial" charset="0"/>
              </a:rPr>
              <a:t>Arial 36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2025192" y="32075100"/>
            <a:ext cx="13639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</p:txBody>
      </p:sp>
      <p:sp>
        <p:nvSpPr>
          <p:cNvPr id="46" name="Text Box 28"/>
          <p:cNvSpPr txBox="1">
            <a:spLocks noChangeArrowheads="1"/>
          </p:cNvSpPr>
          <p:nvPr/>
        </p:nvSpPr>
        <p:spPr bwMode="auto">
          <a:xfrm>
            <a:off x="17059281" y="26379525"/>
            <a:ext cx="135731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16884650" y="13703958"/>
            <a:ext cx="14605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57" name="Text Box 37"/>
          <p:cNvSpPr txBox="1">
            <a:spLocks noChangeArrowheads="1"/>
          </p:cNvSpPr>
          <p:nvPr/>
        </p:nvSpPr>
        <p:spPr bwMode="auto">
          <a:xfrm>
            <a:off x="12952234" y="7184511"/>
            <a:ext cx="6762154" cy="1862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0C243F"/>
                </a:solidFill>
                <a:latin typeface="Arial" charset="0"/>
              </a:rPr>
              <a:t>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Acadêmico do curso de </a:t>
            </a:r>
            <a:r>
              <a:rPr lang="pt-BR" dirty="0" err="1">
                <a:latin typeface="Arial" charset="0"/>
              </a:rPr>
              <a:t>xxxxxxxxxxxx</a:t>
            </a:r>
            <a:endParaRPr lang="pt-BR" dirty="0">
              <a:latin typeface="Arial" charset="0"/>
            </a:endParaRPr>
          </a:p>
          <a:p>
            <a:pPr algn="just" defTabSz="1022350" eaLnBrk="0" hangingPunct="0"/>
            <a:r>
              <a:rPr lang="pt-BR" dirty="0">
                <a:latin typeface="Arial" charset="0"/>
              </a:rPr>
              <a:t>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email@camporeal.edu.br</a:t>
            </a:r>
          </a:p>
        </p:txBody>
      </p:sp>
      <p:sp>
        <p:nvSpPr>
          <p:cNvPr id="58" name="Text Box 37"/>
          <p:cNvSpPr txBox="1">
            <a:spLocks noChangeArrowheads="1"/>
          </p:cNvSpPr>
          <p:nvPr/>
        </p:nvSpPr>
        <p:spPr bwMode="auto">
          <a:xfrm>
            <a:off x="19485685" y="7322523"/>
            <a:ext cx="6762154" cy="1862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0C243F"/>
                </a:solidFill>
                <a:latin typeface="Arial" charset="0"/>
              </a:rPr>
              <a:t>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Acadêmico do curso de </a:t>
            </a:r>
            <a:r>
              <a:rPr lang="pt-BR" dirty="0" err="1">
                <a:latin typeface="Arial" charset="0"/>
              </a:rPr>
              <a:t>xxxxxxxxxxxx</a:t>
            </a:r>
            <a:endParaRPr lang="pt-BR" dirty="0">
              <a:latin typeface="Arial" charset="0"/>
            </a:endParaRPr>
          </a:p>
          <a:p>
            <a:pPr algn="just" defTabSz="1022350" eaLnBrk="0" hangingPunct="0"/>
            <a:r>
              <a:rPr lang="pt-BR" dirty="0">
                <a:latin typeface="Arial" charset="0"/>
              </a:rPr>
              <a:t>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rnicknich@camporeal.edu.br</a:t>
            </a:r>
          </a:p>
        </p:txBody>
      </p:sp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16525749" y="9829537"/>
            <a:ext cx="9629729" cy="144722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0C243F"/>
                </a:solidFill>
                <a:latin typeface="Arial" charset="0"/>
              </a:rPr>
              <a:t>Prof. 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Docente </a:t>
            </a:r>
            <a:r>
              <a:rPr lang="pt-BR" dirty="0" err="1">
                <a:latin typeface="Arial" charset="0"/>
              </a:rPr>
              <a:t>Co-orientador</a:t>
            </a:r>
            <a:r>
              <a:rPr lang="pt-BR" dirty="0">
                <a:latin typeface="Arial" charset="0"/>
              </a:rPr>
              <a:t>, 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remail@camporeal.edu.br</a:t>
            </a:r>
          </a:p>
        </p:txBody>
      </p:sp>
      <p:sp>
        <p:nvSpPr>
          <p:cNvPr id="60" name="Retângulo 59"/>
          <p:cNvSpPr/>
          <p:nvPr/>
        </p:nvSpPr>
        <p:spPr bwMode="auto">
          <a:xfrm>
            <a:off x="17202157" y="15337979"/>
            <a:ext cx="13644658" cy="9501254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18007763" y="18640457"/>
            <a:ext cx="12358774" cy="6565955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defRPr>
            </a:lvl1pPr>
          </a:lstStyle>
          <a:p>
            <a:endParaRPr lang="pt-BR" dirty="0"/>
          </a:p>
          <a:p>
            <a:r>
              <a:rPr lang="pt-BR" dirty="0">
                <a:solidFill>
                  <a:srgbClr val="0C243F"/>
                </a:solidFill>
              </a:rPr>
              <a:t>IMAGENS</a:t>
            </a:r>
          </a:p>
          <a:p>
            <a:r>
              <a:rPr lang="pt-BR" dirty="0">
                <a:solidFill>
                  <a:srgbClr val="0C243F"/>
                </a:solidFill>
              </a:rPr>
              <a:t>(SE HOUVER)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62" name="Text Box 129"/>
          <p:cNvSpPr txBox="1">
            <a:spLocks noChangeArrowheads="1"/>
          </p:cNvSpPr>
          <p:nvPr/>
        </p:nvSpPr>
        <p:spPr bwMode="auto">
          <a:xfrm>
            <a:off x="16634073" y="29512217"/>
            <a:ext cx="6788827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defRPr>
            </a:lvl1pPr>
          </a:lstStyle>
          <a:p>
            <a:r>
              <a:rPr lang="pt-BR" dirty="0"/>
              <a:t> </a:t>
            </a:r>
            <a:r>
              <a:rPr lang="pt-BR" dirty="0">
                <a:solidFill>
                  <a:srgbClr val="0C243F"/>
                </a:solidFill>
              </a:rPr>
              <a:t>REFERÊNCIAS</a:t>
            </a:r>
            <a:r>
              <a:rPr lang="pt-BR" dirty="0"/>
              <a:t> </a:t>
            </a:r>
          </a:p>
        </p:txBody>
      </p:sp>
      <p:sp>
        <p:nvSpPr>
          <p:cNvPr id="63" name="Text Box 26"/>
          <p:cNvSpPr txBox="1">
            <a:spLocks noChangeArrowheads="1"/>
          </p:cNvSpPr>
          <p:nvPr/>
        </p:nvSpPr>
        <p:spPr bwMode="auto">
          <a:xfrm>
            <a:off x="17059281" y="30665805"/>
            <a:ext cx="13639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</p:txBody>
      </p:sp>
      <p:sp>
        <p:nvSpPr>
          <p:cNvPr id="64" name="Text Box 125"/>
          <p:cNvSpPr txBox="1">
            <a:spLocks noChangeArrowheads="1"/>
          </p:cNvSpPr>
          <p:nvPr/>
        </p:nvSpPr>
        <p:spPr bwMode="auto">
          <a:xfrm>
            <a:off x="489910" y="12313643"/>
            <a:ext cx="6988175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r>
              <a:rPr lang="pt-BR" dirty="0">
                <a:solidFill>
                  <a:srgbClr val="0C243F"/>
                </a:solidFill>
              </a:rPr>
              <a:t>RESUMO</a:t>
            </a:r>
          </a:p>
        </p:txBody>
      </p:sp>
      <p:sp>
        <p:nvSpPr>
          <p:cNvPr id="65" name="Text Box 21"/>
          <p:cNvSpPr txBox="1">
            <a:spLocks noChangeArrowheads="1"/>
          </p:cNvSpPr>
          <p:nvPr/>
        </p:nvSpPr>
        <p:spPr bwMode="auto">
          <a:xfrm>
            <a:off x="2068263" y="13682487"/>
            <a:ext cx="14073186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b="1" i="1" dirty="0">
                <a:latin typeface="Arial" charset="0"/>
                <a:cs typeface="Arial" charset="0"/>
              </a:rPr>
              <a:t>Arial 36</a:t>
            </a: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b="1" i="1" dirty="0">
                <a:latin typeface="Arial" charset="0"/>
                <a:cs typeface="Arial" charset="0"/>
              </a:rPr>
              <a:t>PALAVRAS CHAVE: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68" name="Text Box 37"/>
          <p:cNvSpPr txBox="1">
            <a:spLocks noChangeArrowheads="1"/>
          </p:cNvSpPr>
          <p:nvPr/>
        </p:nvSpPr>
        <p:spPr bwMode="auto">
          <a:xfrm>
            <a:off x="7452741" y="9820420"/>
            <a:ext cx="9629729" cy="144722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0C243F"/>
                </a:solidFill>
                <a:latin typeface="Arial" charset="0"/>
              </a:rPr>
              <a:t>Prof. 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Docente orientador, 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remail@camporeal.edu.br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33" y="-208425"/>
            <a:ext cx="4601188" cy="4601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9269104"/>
      </p:ext>
    </p:extLst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2897</TotalTime>
  <Words>590</Words>
  <Application>Microsoft Office PowerPoint</Application>
  <PresentationFormat>Personalizar</PresentationFormat>
  <Paragraphs>82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Times New Roman</vt:lpstr>
      <vt:lpstr>Estrutura padrão</vt:lpstr>
      <vt:lpstr>Apresentação do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Katia C. Zuffellato</dc:creator>
  <cp:lastModifiedBy>Marketing</cp:lastModifiedBy>
  <cp:revision>153</cp:revision>
  <dcterms:created xsi:type="dcterms:W3CDTF">2001-06-19T22:46:48Z</dcterms:created>
  <dcterms:modified xsi:type="dcterms:W3CDTF">2022-10-07T01:12:28Z</dcterms:modified>
</cp:coreProperties>
</file>