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21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7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48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1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13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3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0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9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87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B118-AF34-440C-B81F-ADB59DAC537E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27DBC-FFC4-483C-9700-271F1E1622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13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62957" y="2160208"/>
            <a:ext cx="9053512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</a:rPr>
              <a:t>Utilize esse modelo para sua apresentação, recomendamos incluir os seguintes itens: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pt-BR" altLang="pt-BR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</a:rPr>
              <a:t>- Título do Trabalho;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</a:rPr>
              <a:t>- Nome do autor(as/es);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</a:rPr>
              <a:t>- Instituição;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- Contato (e-mail);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</a:rPr>
              <a:t>- Bolsista (CNPq, PET, PIBID, indicar o programa ou bolsa, se for o caso);</a:t>
            </a:r>
          </a:p>
        </p:txBody>
      </p:sp>
    </p:spTree>
    <p:extLst>
      <p:ext uri="{BB962C8B-B14F-4D97-AF65-F5344CB8AC3E}">
        <p14:creationId xmlns:p14="http://schemas.microsoft.com/office/powerpoint/2010/main" val="35253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3200" y="2150269"/>
            <a:ext cx="9053512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 smtClean="0">
                <a:solidFill>
                  <a:schemeClr val="tx1"/>
                </a:solidFill>
              </a:rPr>
              <a:t>Nos </a:t>
            </a:r>
            <a:r>
              <a:rPr lang="pt-BR" altLang="pt-BR" sz="2000" b="1" dirty="0">
                <a:solidFill>
                  <a:schemeClr val="tx1"/>
                </a:solidFill>
              </a:rPr>
              <a:t>slides seguintes (conforme slides modelos): 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- Apresentar o problema de pesquisa ou relato de experiência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- Apontar, brevemente, a metodologia utilizada;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- Discutir, resumidamente, os resultados alcançados.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Incluir a bibliografia utilizada.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 Recomenda-se que a ênfase da apresentação seja, nos resultados obtidos.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 Não use fontes de tamanho inferior a 14pt.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endParaRPr lang="pt-BR" altLang="pt-BR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Não ultrapassar 10 slides.</a:t>
            </a:r>
            <a:endParaRPr lang="pt-BR" alt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6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3200" y="2150269"/>
            <a:ext cx="9053512" cy="348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Manter este modelo.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Recomendamos que a ênfase da apresentação seja, nos resultados obtidos.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Recomenda-se que o apresentador não ultrapasse o máximo de 10 slides 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Calcule quanto tempo você gastará para apresentar cada slide de modo a não ultrapassar os 8 minutos permitidos.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Você pode alterar as cores dos slides conforme sua preferência, porém, recomendamos que: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>
                <a:solidFill>
                  <a:schemeClr val="tx1"/>
                </a:solidFill>
              </a:rPr>
              <a:t>Não use fundos escuros que tornem a visualização do conteúdo do slide difícil.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 smtClean="0">
                <a:solidFill>
                  <a:schemeClr val="tx1"/>
                </a:solidFill>
              </a:rPr>
              <a:t>Não use fontes de tamanho inferior a 14pt</a:t>
            </a:r>
            <a:r>
              <a:rPr lang="pt-BR" altLang="pt-BR" sz="2000" dirty="0" smtClean="0">
                <a:solidFill>
                  <a:schemeClr val="bg1"/>
                </a:solidFill>
              </a:rPr>
              <a:t>.</a:t>
            </a:r>
            <a:endParaRPr lang="pt-BR" alt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3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3200" y="2150269"/>
            <a:ext cx="9053512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 smtClean="0">
                <a:solidFill>
                  <a:schemeClr val="tx1"/>
                </a:solidFill>
              </a:rPr>
              <a:t>Texto </a:t>
            </a:r>
            <a:endParaRPr lang="pt-BR" alt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8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3200" y="2150269"/>
            <a:ext cx="9053512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pt-BR" altLang="pt-BR" sz="2000" b="1" dirty="0" smtClean="0">
                <a:solidFill>
                  <a:schemeClr val="tx1"/>
                </a:solidFill>
              </a:rPr>
              <a:t>Texto </a:t>
            </a:r>
            <a:endParaRPr lang="pt-BR" alt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35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Marketing</dc:creator>
  <cp:lastModifiedBy>Marketing</cp:lastModifiedBy>
  <cp:revision>2</cp:revision>
  <dcterms:created xsi:type="dcterms:W3CDTF">2022-10-06T23:46:28Z</dcterms:created>
  <dcterms:modified xsi:type="dcterms:W3CDTF">2022-10-06T23:53:40Z</dcterms:modified>
</cp:coreProperties>
</file>