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6" d="100"/>
          <a:sy n="16" d="100"/>
        </p:scale>
        <p:origin x="2004" y="90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147</cp:revision>
  <dcterms:created xsi:type="dcterms:W3CDTF">2001-06-19T22:46:48Z</dcterms:created>
  <dcterms:modified xsi:type="dcterms:W3CDTF">2022-10-07T01:18:07Z</dcterms:modified>
</cp:coreProperties>
</file>