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3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8000" indent="-50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6000" indent="-10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4000" indent="-152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2000" indent="-203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CC"/>
    <a:srgbClr val="FFFFFF"/>
    <a:srgbClr val="99FF33"/>
    <a:srgbClr val="66FF33"/>
    <a:srgbClr val="0066FF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0943" autoAdjust="0"/>
    <p:restoredTop sz="99743" autoAdjust="0"/>
  </p:normalViewPr>
  <p:slideViewPr>
    <p:cSldViewPr>
      <p:cViewPr>
        <p:scale>
          <a:sx n="39" d="100"/>
          <a:sy n="39" d="100"/>
        </p:scale>
        <p:origin x="522" y="-1248"/>
      </p:cViewPr>
      <p:guideLst>
        <p:guide orient="horz" pos="12474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5"/>
            <a:ext cx="27543443" cy="8489394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508269" indent="0" algn="ctr">
              <a:buNone/>
              <a:defRPr/>
            </a:lvl2pPr>
            <a:lvl3pPr marL="1016538" indent="0" algn="ctr">
              <a:buNone/>
              <a:defRPr/>
            </a:lvl3pPr>
            <a:lvl4pPr marL="1524808" indent="0" algn="ctr">
              <a:buNone/>
              <a:defRPr/>
            </a:lvl4pPr>
            <a:lvl5pPr marL="2033077" indent="0" algn="ctr">
              <a:buNone/>
              <a:defRPr/>
            </a:lvl5pPr>
            <a:lvl6pPr marL="2541346" indent="0" algn="ctr">
              <a:buNone/>
              <a:defRPr/>
            </a:lvl6pPr>
            <a:lvl7pPr marL="3049615" indent="0" algn="ctr">
              <a:buNone/>
              <a:defRPr/>
            </a:lvl7pPr>
            <a:lvl8pPr marL="3557885" indent="0" algn="ctr">
              <a:buNone/>
              <a:defRPr/>
            </a:lvl8pPr>
            <a:lvl9pPr marL="4066154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DF06E-EDB8-4EB8-9CD1-882DF0DB73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9AD5-DD77-4E03-BD3F-8F2C9ED8F79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5" y="3524107"/>
            <a:ext cx="6885861" cy="3168396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524107"/>
            <a:ext cx="20495562" cy="3168396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47A7A-7B24-4CEF-8A19-F2A3D8B576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A22F0-FD2C-4958-BA1C-CDCF1C9FC9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258" y="25449848"/>
            <a:ext cx="27543443" cy="78659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258" y="16786266"/>
            <a:ext cx="27543443" cy="866358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8269" indent="0">
              <a:buNone/>
              <a:defRPr sz="2000"/>
            </a:lvl2pPr>
            <a:lvl3pPr marL="1016538" indent="0">
              <a:buNone/>
              <a:defRPr sz="1800"/>
            </a:lvl3pPr>
            <a:lvl4pPr marL="1524808" indent="0">
              <a:buNone/>
              <a:defRPr sz="1600"/>
            </a:lvl4pPr>
            <a:lvl5pPr marL="2033077" indent="0">
              <a:buNone/>
              <a:defRPr sz="1600"/>
            </a:lvl5pPr>
            <a:lvl6pPr marL="2541346" indent="0">
              <a:buNone/>
              <a:defRPr sz="1600"/>
            </a:lvl6pPr>
            <a:lvl7pPr marL="3049615" indent="0">
              <a:buNone/>
              <a:defRPr sz="1600"/>
            </a:lvl7pPr>
            <a:lvl8pPr marL="3557885" indent="0">
              <a:buNone/>
              <a:defRPr sz="1600"/>
            </a:lvl8pPr>
            <a:lvl9pPr marL="406615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B9EA2-7C71-4AD7-A582-52DEDE7EEB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83035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EF11-E0D4-4DF0-8AD2-D4B88135C8B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2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5"/>
            <a:ext cx="1431685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685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245" y="8865275"/>
            <a:ext cx="1432360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245" y="12559903"/>
            <a:ext cx="1432360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63-A1AD-41E9-B3F4-207C26FBAB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E570-9A14-4E93-A86D-2436C5F81E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25D48-A4EB-480C-8065-7DF6CAE4E0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2" y="1576864"/>
            <a:ext cx="10661271" cy="67108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647" y="1576864"/>
            <a:ext cx="18114201" cy="338017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2" y="8287703"/>
            <a:ext cx="10661271" cy="27090887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D12E-5965-4DF1-B6A6-94D5492FBE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57" y="27723465"/>
            <a:ext cx="19442430" cy="327291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57" y="3538776"/>
            <a:ext cx="19442430" cy="23762970"/>
          </a:xfrm>
        </p:spPr>
        <p:txBody>
          <a:bodyPr/>
          <a:lstStyle>
            <a:lvl1pPr marL="0" indent="0">
              <a:buNone/>
              <a:defRPr sz="3600"/>
            </a:lvl1pPr>
            <a:lvl2pPr marL="508269" indent="0">
              <a:buNone/>
              <a:defRPr sz="3100"/>
            </a:lvl2pPr>
            <a:lvl3pPr marL="1016538" indent="0">
              <a:buNone/>
              <a:defRPr sz="2700"/>
            </a:lvl3pPr>
            <a:lvl4pPr marL="1524808" indent="0">
              <a:buNone/>
              <a:defRPr sz="2200"/>
            </a:lvl4pPr>
            <a:lvl5pPr marL="2033077" indent="0">
              <a:buNone/>
              <a:defRPr sz="2200"/>
            </a:lvl5pPr>
            <a:lvl6pPr marL="2541346" indent="0">
              <a:buNone/>
              <a:defRPr sz="2200"/>
            </a:lvl6pPr>
            <a:lvl7pPr marL="3049615" indent="0">
              <a:buNone/>
              <a:defRPr sz="2200"/>
            </a:lvl7pPr>
            <a:lvl8pPr marL="3557885" indent="0">
              <a:buNone/>
              <a:defRPr sz="2200"/>
            </a:lvl8pPr>
            <a:lvl9pPr marL="4066154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57" y="30996375"/>
            <a:ext cx="19442430" cy="4648080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D7CA-5CB5-42F4-9852-261142AC3C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4250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5875"/>
            <a:ext cx="2754312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2288"/>
            <a:ext cx="102616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600"/>
            </a:lvl1pPr>
          </a:lstStyle>
          <a:p>
            <a:fld id="{A0D44C63-452D-4368-A7C3-1BD626A55F5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2pPr>
      <a:lvl3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3pPr>
      <a:lvl4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4pPr>
      <a:lvl5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5pPr>
      <a:lvl6pPr marL="508269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6pPr>
      <a:lvl7pPr marL="101653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7pPr>
      <a:lvl8pPr marL="152480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8pPr>
      <a:lvl9pPr marL="2033077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9pPr>
    </p:titleStyle>
    <p:bodyStyle>
      <a:lvl1pPr marL="1849438" indent="-1849438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4008438" indent="-1541463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65850" indent="-1230313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637588" indent="-1235075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1388" indent="-1230313" algn="l" defTabSz="4933950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610776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119045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62731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313558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269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53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80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077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346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61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88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154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0" y="0"/>
            <a:ext cx="24217482" cy="1949306"/>
          </a:xfrm>
          <a:prstGeom prst="rect">
            <a:avLst/>
          </a:prstGeom>
          <a:noFill/>
        </p:spPr>
        <p:txBody>
          <a:bodyPr lIns="101654" tIns="50827" rIns="101654" bIns="50827">
            <a:spAutoFit/>
          </a:bodyPr>
          <a:lstStyle/>
          <a:p>
            <a:pPr algn="ctr" eaLnBrk="0" hangingPunct="0">
              <a:defRPr/>
            </a:pPr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TÍTULO DO TRABALHO TÍTULO DO TRABALHO TÍTULO DO TRABALHO TÍTULO DO TRABALHO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763583"/>
              </p:ext>
            </p:extLst>
          </p:nvPr>
        </p:nvGraphicFramePr>
        <p:xfrm>
          <a:off x="1148270" y="8504836"/>
          <a:ext cx="3460467" cy="150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CorelDRAW" r:id="rId3" imgW="1095443" imgH="476340" progId="CorelDraw.Graphic.17">
                  <p:embed/>
                </p:oleObj>
              </mc:Choice>
              <mc:Fallback>
                <p:oleObj name="CorelDRAW" r:id="rId3" imgW="1095443" imgH="47634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8270" y="8504836"/>
                        <a:ext cx="3460467" cy="1504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226701"/>
              </p:ext>
            </p:extLst>
          </p:nvPr>
        </p:nvGraphicFramePr>
        <p:xfrm>
          <a:off x="5400825" y="7837359"/>
          <a:ext cx="4284926" cy="231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CorelDRAW" r:id="rId5" imgW="1371870" imgH="741333" progId="CorelDraw.Graphic.17">
                  <p:embed/>
                </p:oleObj>
              </mc:Choice>
              <mc:Fallback>
                <p:oleObj name="CorelDRAW" r:id="rId5" imgW="1371870" imgH="741333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00825" y="7837359"/>
                        <a:ext cx="4284926" cy="2316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342650"/>
              </p:ext>
            </p:extLst>
          </p:nvPr>
        </p:nvGraphicFramePr>
        <p:xfrm>
          <a:off x="27679087" y="535666"/>
          <a:ext cx="3816692" cy="4231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CorelDRAW" r:id="rId7" imgW="5536119" imgH="6137155" progId="CorelDraw.Graphic.17">
                  <p:embed/>
                </p:oleObj>
              </mc:Choice>
              <mc:Fallback>
                <p:oleObj name="CorelDRAW" r:id="rId7" imgW="5536119" imgH="6137155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679087" y="535666"/>
                        <a:ext cx="3816692" cy="42315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" name="Imagem 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17" y="2519258"/>
            <a:ext cx="6809829" cy="5318718"/>
          </a:xfrm>
          <a:prstGeom prst="rect">
            <a:avLst/>
          </a:prstGeom>
        </p:spPr>
      </p:pic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1593513" y="3400116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" name="Text Box 125"/>
          <p:cNvSpPr txBox="1">
            <a:spLocks noChangeArrowheads="1"/>
          </p:cNvSpPr>
          <p:nvPr/>
        </p:nvSpPr>
        <p:spPr bwMode="auto">
          <a:xfrm>
            <a:off x="2006337" y="21291736"/>
            <a:ext cx="698817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INTRODUÇÃO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1" name="Text Box 129"/>
          <p:cNvSpPr txBox="1">
            <a:spLocks noChangeArrowheads="1"/>
          </p:cNvSpPr>
          <p:nvPr/>
        </p:nvSpPr>
        <p:spPr bwMode="auto">
          <a:xfrm>
            <a:off x="2045566" y="29424852"/>
            <a:ext cx="92668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MATERIAL E MÉTODOS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2" name="Text Box 129"/>
          <p:cNvSpPr txBox="1">
            <a:spLocks noChangeArrowheads="1"/>
          </p:cNvSpPr>
          <p:nvPr/>
        </p:nvSpPr>
        <p:spPr bwMode="auto">
          <a:xfrm>
            <a:off x="17059281" y="28160721"/>
            <a:ext cx="10327680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CONSIDERAÇÕES FINAIS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3" name="Text Box 125"/>
          <p:cNvSpPr txBox="1">
            <a:spLocks noChangeArrowheads="1"/>
          </p:cNvSpPr>
          <p:nvPr/>
        </p:nvSpPr>
        <p:spPr bwMode="auto">
          <a:xfrm>
            <a:off x="17059281" y="11372791"/>
            <a:ext cx="162290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RESULTADOS E DISCUSSÃO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2006337" y="22938833"/>
            <a:ext cx="1407318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</a:t>
            </a:r>
            <a:r>
              <a:rPr lang="pt-BR" sz="3600" b="1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Arial</a:t>
            </a: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36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1902690" y="30925050"/>
            <a:ext cx="1363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17059281" y="29589481"/>
            <a:ext cx="13573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7" name="Text Box 23"/>
          <p:cNvSpPr txBox="1">
            <a:spLocks noChangeArrowheads="1"/>
          </p:cNvSpPr>
          <p:nvPr/>
        </p:nvSpPr>
        <p:spPr bwMode="auto">
          <a:xfrm>
            <a:off x="16884650" y="12944475"/>
            <a:ext cx="14605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11565389" y="5684819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" name="Text Box 37"/>
          <p:cNvSpPr txBox="1">
            <a:spLocks noChangeArrowheads="1"/>
          </p:cNvSpPr>
          <p:nvPr/>
        </p:nvSpPr>
        <p:spPr bwMode="auto">
          <a:xfrm>
            <a:off x="18640209" y="3186475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" name="Text Box 37"/>
          <p:cNvSpPr txBox="1">
            <a:spLocks noChangeArrowheads="1"/>
          </p:cNvSpPr>
          <p:nvPr/>
        </p:nvSpPr>
        <p:spPr bwMode="auto">
          <a:xfrm>
            <a:off x="22768466" y="8490157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smtClean="0">
                <a:solidFill>
                  <a:schemeClr val="bg1"/>
                </a:solidFill>
                <a:latin typeface="Arial" charset="0"/>
              </a:rPr>
              <a:t>Prof. </a:t>
            </a: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Co-orientador</a:t>
            </a:r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0" name="Retângulo 59"/>
          <p:cNvSpPr/>
          <p:nvPr/>
        </p:nvSpPr>
        <p:spPr bwMode="auto">
          <a:xfrm>
            <a:off x="17202157" y="18016525"/>
            <a:ext cx="13644658" cy="95012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18202289" y="19802475"/>
            <a:ext cx="1235877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5500" dirty="0" smtClean="0">
              <a:solidFill>
                <a:schemeClr val="bg1"/>
              </a:solidFill>
            </a:endParaRP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IMAGENS</a:t>
            </a: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(SE HOUVER)</a:t>
            </a: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>
              <a:solidFill>
                <a:schemeClr val="bg1"/>
              </a:solidFill>
            </a:endParaRPr>
          </a:p>
        </p:txBody>
      </p:sp>
      <p:sp>
        <p:nvSpPr>
          <p:cNvPr id="62" name="Text Box 129"/>
          <p:cNvSpPr txBox="1">
            <a:spLocks noChangeArrowheads="1"/>
          </p:cNvSpPr>
          <p:nvPr/>
        </p:nvSpPr>
        <p:spPr bwMode="auto">
          <a:xfrm>
            <a:off x="16987843" y="32518439"/>
            <a:ext cx="6348001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REFERÊNCIAS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3" name="Text Box 26"/>
          <p:cNvSpPr txBox="1">
            <a:spLocks noChangeArrowheads="1"/>
          </p:cNvSpPr>
          <p:nvPr/>
        </p:nvSpPr>
        <p:spPr bwMode="auto">
          <a:xfrm>
            <a:off x="17059281" y="33875761"/>
            <a:ext cx="13639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4" name="Text Box 125"/>
          <p:cNvSpPr txBox="1">
            <a:spLocks noChangeArrowheads="1"/>
          </p:cNvSpPr>
          <p:nvPr/>
        </p:nvSpPr>
        <p:spPr bwMode="auto">
          <a:xfrm>
            <a:off x="1902690" y="11638966"/>
            <a:ext cx="6988175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RESUMO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5" name="Text Box 21"/>
          <p:cNvSpPr txBox="1">
            <a:spLocks noChangeArrowheads="1"/>
          </p:cNvSpPr>
          <p:nvPr/>
        </p:nvSpPr>
        <p:spPr bwMode="auto">
          <a:xfrm>
            <a:off x="1945761" y="13213713"/>
            <a:ext cx="1407318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Arial 36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PALAVRAS CHAVE: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18701544" y="5565098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7" name="Text Box 37"/>
          <p:cNvSpPr txBox="1">
            <a:spLocks noChangeArrowheads="1"/>
          </p:cNvSpPr>
          <p:nvPr/>
        </p:nvSpPr>
        <p:spPr bwMode="auto">
          <a:xfrm>
            <a:off x="25035672" y="5565097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8" name="Text Box 37"/>
          <p:cNvSpPr txBox="1">
            <a:spLocks noChangeArrowheads="1"/>
          </p:cNvSpPr>
          <p:nvPr/>
        </p:nvSpPr>
        <p:spPr bwMode="auto">
          <a:xfrm>
            <a:off x="11999959" y="8421924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</a:t>
            </a: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</a:t>
            </a: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orientador,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606</Words>
  <Application>Microsoft Office PowerPoint</Application>
  <PresentationFormat>Personalizar</PresentationFormat>
  <Paragraphs>89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Estrutura padrão</vt:lpstr>
      <vt:lpstr>CorelDRAW</vt:lpstr>
      <vt:lpstr>Apresentação do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Katia C. Zuffellato</dc:creator>
  <cp:lastModifiedBy>Marketing mkt.</cp:lastModifiedBy>
  <cp:revision>124</cp:revision>
  <dcterms:created xsi:type="dcterms:W3CDTF">2001-06-19T22:46:48Z</dcterms:created>
  <dcterms:modified xsi:type="dcterms:W3CDTF">2017-10-11T11:06:27Z</dcterms:modified>
</cp:coreProperties>
</file>