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7" autoAdjust="0"/>
    <p:restoredTop sz="94660"/>
  </p:normalViewPr>
  <p:slideViewPr>
    <p:cSldViewPr snapToGrid="0">
      <p:cViewPr varScale="1">
        <p:scale>
          <a:sx n="83" d="100"/>
          <a:sy n="83" d="100"/>
        </p:scale>
        <p:origin x="90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13E72-1A44-4043-8E0C-2D21F07DC239}" type="datetimeFigureOut">
              <a:rPr lang="pt-BR" smtClean="0"/>
              <a:t>11/10/2017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36CA2-2C9A-44E5-BED8-886B8AB75F7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7687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13E72-1A44-4043-8E0C-2D21F07DC239}" type="datetimeFigureOut">
              <a:rPr lang="pt-BR" smtClean="0"/>
              <a:t>11/10/2017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36CA2-2C9A-44E5-BED8-886B8AB75F7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2276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13E72-1A44-4043-8E0C-2D21F07DC239}" type="datetimeFigureOut">
              <a:rPr lang="pt-BR" smtClean="0"/>
              <a:t>11/10/2017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36CA2-2C9A-44E5-BED8-886B8AB75F7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0698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13E72-1A44-4043-8E0C-2D21F07DC239}" type="datetimeFigureOut">
              <a:rPr lang="pt-BR" smtClean="0"/>
              <a:t>11/10/2017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36CA2-2C9A-44E5-BED8-886B8AB75F7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7152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13E72-1A44-4043-8E0C-2D21F07DC239}" type="datetimeFigureOut">
              <a:rPr lang="pt-BR" smtClean="0"/>
              <a:t>11/10/2017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36CA2-2C9A-44E5-BED8-886B8AB75F7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8090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13E72-1A44-4043-8E0C-2D21F07DC239}" type="datetimeFigureOut">
              <a:rPr lang="pt-BR" smtClean="0"/>
              <a:t>11/10/2017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36CA2-2C9A-44E5-BED8-886B8AB75F7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4016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13E72-1A44-4043-8E0C-2D21F07DC239}" type="datetimeFigureOut">
              <a:rPr lang="pt-BR" smtClean="0"/>
              <a:t>11/10/2017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36CA2-2C9A-44E5-BED8-886B8AB75F7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6030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13E72-1A44-4043-8E0C-2D21F07DC239}" type="datetimeFigureOut">
              <a:rPr lang="pt-BR" smtClean="0"/>
              <a:t>11/10/2017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36CA2-2C9A-44E5-BED8-886B8AB75F7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0040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13E72-1A44-4043-8E0C-2D21F07DC239}" type="datetimeFigureOut">
              <a:rPr lang="pt-BR" smtClean="0"/>
              <a:t>11/10/2017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36CA2-2C9A-44E5-BED8-886B8AB75F7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687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13E72-1A44-4043-8E0C-2D21F07DC239}" type="datetimeFigureOut">
              <a:rPr lang="pt-BR" smtClean="0"/>
              <a:t>11/10/2017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36CA2-2C9A-44E5-BED8-886B8AB75F7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7217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13E72-1A44-4043-8E0C-2D21F07DC239}" type="datetimeFigureOut">
              <a:rPr lang="pt-BR" smtClean="0"/>
              <a:t>11/10/2017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36CA2-2C9A-44E5-BED8-886B8AB75F7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264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013E72-1A44-4043-8E0C-2D21F07DC239}" type="datetimeFigureOut">
              <a:rPr lang="pt-BR" smtClean="0"/>
              <a:t>11/10/2017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136CA2-2C9A-44E5-BED8-886B8AB75F7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3147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39779" y="4323932"/>
            <a:ext cx="9144000" cy="1655762"/>
          </a:xfr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202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do Office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mkt</dc:creator>
  <cp:lastModifiedBy>Marketing mkt.</cp:lastModifiedBy>
  <cp:revision>3</cp:revision>
  <dcterms:created xsi:type="dcterms:W3CDTF">2016-10-21T18:26:10Z</dcterms:created>
  <dcterms:modified xsi:type="dcterms:W3CDTF">2017-10-11T11:30:59Z</dcterms:modified>
</cp:coreProperties>
</file>