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>
        <p:scale>
          <a:sx n="33" d="100"/>
          <a:sy n="33" d="100"/>
        </p:scale>
        <p:origin x="1158" y="-852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352157"/>
              </p:ext>
            </p:extLst>
          </p:nvPr>
        </p:nvGraphicFramePr>
        <p:xfrm>
          <a:off x="1004254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254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74404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080549"/>
              </p:ext>
            </p:extLst>
          </p:nvPr>
        </p:nvGraphicFramePr>
        <p:xfrm>
          <a:off x="25995113" y="554430"/>
          <a:ext cx="5661716" cy="3525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CorelDRAW" r:id="rId7" imgW="8988628" imgH="5597465" progId="CorelDraw.Graphic.17">
                  <p:embed/>
                </p:oleObj>
              </mc:Choice>
              <mc:Fallback>
                <p:oleObj name="CorelDRAW" r:id="rId7" imgW="8988628" imgH="5597465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95113" y="554430"/>
                        <a:ext cx="5661716" cy="3525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400116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568481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18647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56509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56509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375888" y="8755375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607381" y="8687142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2017-10-11T11:06:59Z</dcterms:modified>
</cp:coreProperties>
</file>