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2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2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4" name="Text Box 37"/>
          <p:cNvSpPr txBox="1">
            <a:spLocks noChangeArrowheads="1"/>
          </p:cNvSpPr>
          <p:nvPr/>
        </p:nvSpPr>
        <p:spPr bwMode="auto">
          <a:xfrm>
            <a:off x="11200997" y="333546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9439" y="139201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11171132" y="597108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17925564" y="324063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" name="Text Box 37"/>
          <p:cNvSpPr txBox="1">
            <a:spLocks noChangeArrowheads="1"/>
          </p:cNvSpPr>
          <p:nvPr/>
        </p:nvSpPr>
        <p:spPr bwMode="auto">
          <a:xfrm>
            <a:off x="22241342" y="8773071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5258"/>
              </p:ext>
            </p:extLst>
          </p:nvPr>
        </p:nvGraphicFramePr>
        <p:xfrm>
          <a:off x="860238" y="8476795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0238" y="8476795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575029"/>
              </p:ext>
            </p:extLst>
          </p:nvPr>
        </p:nvGraphicFramePr>
        <p:xfrm>
          <a:off x="5256809" y="7994233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6809" y="7994233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89473"/>
              </p:ext>
            </p:extLst>
          </p:nvPr>
        </p:nvGraphicFramePr>
        <p:xfrm>
          <a:off x="27579289" y="419655"/>
          <a:ext cx="3943470" cy="469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CorelDRAW" r:id="rId7" imgW="8608709" imgH="10245485" progId="CorelDraw.Graphic.17">
                  <p:embed/>
                </p:oleObj>
              </mc:Choice>
              <mc:Fallback>
                <p:oleObj name="CorelDRAW" r:id="rId7" imgW="8608709" imgH="10245485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79289" y="419655"/>
                        <a:ext cx="3943470" cy="4693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125"/>
          <p:cNvSpPr txBox="1">
            <a:spLocks noChangeArrowheads="1"/>
          </p:cNvSpPr>
          <p:nvPr/>
        </p:nvSpPr>
        <p:spPr bwMode="auto">
          <a:xfrm>
            <a:off x="1985863" y="10729849"/>
            <a:ext cx="6988175" cy="7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4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8" name="Text Box 129"/>
          <p:cNvSpPr txBox="1">
            <a:spLocks noChangeArrowheads="1"/>
          </p:cNvSpPr>
          <p:nvPr/>
        </p:nvSpPr>
        <p:spPr bwMode="auto">
          <a:xfrm>
            <a:off x="1932704" y="28731467"/>
            <a:ext cx="8345920" cy="7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PROBLEMA DA PESQUISA</a:t>
            </a:r>
            <a:endParaRPr lang="pt-BR" sz="4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9" name="Text Box 134"/>
          <p:cNvSpPr txBox="1">
            <a:spLocks noChangeArrowheads="1"/>
          </p:cNvSpPr>
          <p:nvPr/>
        </p:nvSpPr>
        <p:spPr bwMode="auto">
          <a:xfrm>
            <a:off x="24285575" y="19731038"/>
            <a:ext cx="4873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40" name="Text Box 136"/>
          <p:cNvSpPr txBox="1">
            <a:spLocks noChangeArrowheads="1"/>
          </p:cNvSpPr>
          <p:nvPr/>
        </p:nvSpPr>
        <p:spPr bwMode="auto">
          <a:xfrm>
            <a:off x="18470563" y="23252113"/>
            <a:ext cx="46196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sp>
        <p:nvSpPr>
          <p:cNvPr id="41" name="Text Box 137"/>
          <p:cNvSpPr txBox="1">
            <a:spLocks noChangeArrowheads="1"/>
          </p:cNvSpPr>
          <p:nvPr/>
        </p:nvSpPr>
        <p:spPr bwMode="auto">
          <a:xfrm>
            <a:off x="29487813" y="23779163"/>
            <a:ext cx="48736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d</a:t>
            </a:r>
          </a:p>
        </p:txBody>
      </p:sp>
      <p:sp>
        <p:nvSpPr>
          <p:cNvPr id="42" name="Text Box 138"/>
          <p:cNvSpPr txBox="1">
            <a:spLocks noChangeArrowheads="1"/>
          </p:cNvSpPr>
          <p:nvPr/>
        </p:nvSpPr>
        <p:spPr bwMode="auto">
          <a:xfrm>
            <a:off x="18389600" y="27652663"/>
            <a:ext cx="46196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e</a:t>
            </a:r>
          </a:p>
        </p:txBody>
      </p:sp>
      <p:sp>
        <p:nvSpPr>
          <p:cNvPr id="43" name="Text Box 139"/>
          <p:cNvSpPr txBox="1">
            <a:spLocks noChangeArrowheads="1"/>
          </p:cNvSpPr>
          <p:nvPr/>
        </p:nvSpPr>
        <p:spPr bwMode="auto">
          <a:xfrm>
            <a:off x="29083000" y="27563763"/>
            <a:ext cx="358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44" name="Text Box 140"/>
          <p:cNvSpPr txBox="1">
            <a:spLocks noChangeArrowheads="1"/>
          </p:cNvSpPr>
          <p:nvPr/>
        </p:nvSpPr>
        <p:spPr bwMode="auto">
          <a:xfrm>
            <a:off x="21629688" y="27563763"/>
            <a:ext cx="358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654" tIns="50827" rIns="101654" bIns="50827">
            <a:spAutoFit/>
          </a:bodyPr>
          <a:lstStyle/>
          <a:p>
            <a:pPr eaLnBrk="0" hangingPunct="0"/>
            <a:r>
              <a:rPr lang="pt-BR" sz="3600" b="1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45" name="Text Box 125"/>
          <p:cNvSpPr txBox="1">
            <a:spLocks noChangeArrowheads="1"/>
          </p:cNvSpPr>
          <p:nvPr/>
        </p:nvSpPr>
        <p:spPr bwMode="auto">
          <a:xfrm>
            <a:off x="17059281" y="17088043"/>
            <a:ext cx="16229013" cy="7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CONSIDERAÇÕEAS FINAIS </a:t>
            </a:r>
            <a:endParaRPr lang="pt-BR" sz="4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1914425" y="12457659"/>
            <a:ext cx="14073186" cy="1338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1914425" y="29976657"/>
            <a:ext cx="13639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17059281" y="18722355"/>
            <a:ext cx="14605000" cy="1117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3884520" y="27136988"/>
            <a:ext cx="5227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9490413" y="19675013"/>
            <a:ext cx="5227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 Box 28"/>
          <p:cNvSpPr txBox="1">
            <a:spLocks noChangeArrowheads="1"/>
          </p:cNvSpPr>
          <p:nvPr/>
        </p:nvSpPr>
        <p:spPr bwMode="auto">
          <a:xfrm>
            <a:off x="17034857" y="11854127"/>
            <a:ext cx="135731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7066121" y="30091423"/>
            <a:ext cx="4950182" cy="7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6867658" y="31467771"/>
            <a:ext cx="13639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9"/>
          <p:cNvSpPr txBox="1">
            <a:spLocks noChangeArrowheads="1"/>
          </p:cNvSpPr>
          <p:nvPr/>
        </p:nvSpPr>
        <p:spPr bwMode="auto">
          <a:xfrm>
            <a:off x="1970673" y="33408931"/>
            <a:ext cx="8464286" cy="7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OBJETIVOS DA PESQUISA</a:t>
            </a:r>
            <a:endParaRPr lang="pt-BR" sz="4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2016449" y="34438097"/>
            <a:ext cx="13639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129"/>
          <p:cNvSpPr txBox="1">
            <a:spLocks noChangeArrowheads="1"/>
          </p:cNvSpPr>
          <p:nvPr/>
        </p:nvSpPr>
        <p:spPr bwMode="auto">
          <a:xfrm>
            <a:off x="17064303" y="10732385"/>
            <a:ext cx="5177039" cy="7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METODOLOGIA </a:t>
            </a:r>
            <a:endParaRPr lang="pt-BR" sz="4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24769415" y="597108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18007261" y="598475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2611613" y="887118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840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</dc:creator>
  <cp:lastModifiedBy>Marketing mkt.</cp:lastModifiedBy>
  <cp:revision>124</cp:revision>
  <dcterms:created xsi:type="dcterms:W3CDTF">2001-06-19T22:46:48Z</dcterms:created>
  <dcterms:modified xsi:type="dcterms:W3CDTF">2017-10-18T21:00:06Z</dcterms:modified>
</cp:coreProperties>
</file>