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73" r:id="rId2"/>
  </p:sldIdLst>
  <p:sldSz cx="32404050" cy="3960495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08000" indent="-50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16000" indent="-10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24000" indent="-152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32000" indent="-203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FFCC"/>
    <a:srgbClr val="FFFFFF"/>
    <a:srgbClr val="99FF33"/>
    <a:srgbClr val="66FF33"/>
    <a:srgbClr val="0066FF"/>
    <a:srgbClr val="99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30943" autoAdjust="0"/>
    <p:restoredTop sz="99743" autoAdjust="0"/>
  </p:normalViewPr>
  <p:slideViewPr>
    <p:cSldViewPr>
      <p:cViewPr varScale="1">
        <p:scale>
          <a:sx n="16" d="100"/>
          <a:sy n="16" d="100"/>
        </p:scale>
        <p:origin x="2862" y="120"/>
      </p:cViewPr>
      <p:guideLst>
        <p:guide orient="horz" pos="12474"/>
        <p:guide pos="1020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2303205"/>
            <a:ext cx="27543443" cy="8489394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2442805"/>
            <a:ext cx="22682835" cy="10121265"/>
          </a:xfrm>
        </p:spPr>
        <p:txBody>
          <a:bodyPr/>
          <a:lstStyle>
            <a:lvl1pPr marL="0" indent="0" algn="ctr">
              <a:buNone/>
              <a:defRPr/>
            </a:lvl1pPr>
            <a:lvl2pPr marL="508269" indent="0" algn="ctr">
              <a:buNone/>
              <a:defRPr/>
            </a:lvl2pPr>
            <a:lvl3pPr marL="1016538" indent="0" algn="ctr">
              <a:buNone/>
              <a:defRPr/>
            </a:lvl3pPr>
            <a:lvl4pPr marL="1524808" indent="0" algn="ctr">
              <a:buNone/>
              <a:defRPr/>
            </a:lvl4pPr>
            <a:lvl5pPr marL="2033077" indent="0" algn="ctr">
              <a:buNone/>
              <a:defRPr/>
            </a:lvl5pPr>
            <a:lvl6pPr marL="2541346" indent="0" algn="ctr">
              <a:buNone/>
              <a:defRPr/>
            </a:lvl6pPr>
            <a:lvl7pPr marL="3049615" indent="0" algn="ctr">
              <a:buNone/>
              <a:defRPr/>
            </a:lvl7pPr>
            <a:lvl8pPr marL="3557885" indent="0" algn="ctr">
              <a:buNone/>
              <a:defRPr/>
            </a:lvl8pPr>
            <a:lvl9pPr marL="4066154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ADF06E-EDB8-4EB8-9CD1-882DF0DB733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59AD5-DD77-4E03-BD3F-8F2C9ED8F79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7885" y="3524107"/>
            <a:ext cx="6885861" cy="3168396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30304" y="3524107"/>
            <a:ext cx="20495562" cy="3168396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47A7A-7B24-4CEF-8A19-F2A3D8B5767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A22F0-FD2C-4958-BA1C-CDCF1C9FC90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258" y="25449848"/>
            <a:ext cx="27543443" cy="786598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60258" y="16786266"/>
            <a:ext cx="27543443" cy="866358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8269" indent="0">
              <a:buNone/>
              <a:defRPr sz="2000"/>
            </a:lvl2pPr>
            <a:lvl3pPr marL="1016538" indent="0">
              <a:buNone/>
              <a:defRPr sz="1800"/>
            </a:lvl3pPr>
            <a:lvl4pPr marL="1524808" indent="0">
              <a:buNone/>
              <a:defRPr sz="1600"/>
            </a:lvl4pPr>
            <a:lvl5pPr marL="2033077" indent="0">
              <a:buNone/>
              <a:defRPr sz="1600"/>
            </a:lvl5pPr>
            <a:lvl6pPr marL="2541346" indent="0">
              <a:buNone/>
              <a:defRPr sz="1600"/>
            </a:lvl6pPr>
            <a:lvl7pPr marL="3049615" indent="0">
              <a:buNone/>
              <a:defRPr sz="1600"/>
            </a:lvl7pPr>
            <a:lvl8pPr marL="3557885" indent="0">
              <a:buNone/>
              <a:defRPr sz="1600"/>
            </a:lvl8pPr>
            <a:lvl9pPr marL="406615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B9EA2-7C71-4AD7-A582-52DEDE7EEB6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30304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83035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95EF11-E0D4-4DF0-8AD2-D4B88135C8B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586032"/>
            <a:ext cx="29163645" cy="660082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865275"/>
            <a:ext cx="1431685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2559903"/>
            <a:ext cx="1431685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245" y="8865275"/>
            <a:ext cx="1432360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245" y="12559903"/>
            <a:ext cx="1432360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1C163-A1AD-41E9-B3F4-207C26FBAB8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7E570-9A14-4E93-A86D-2436C5F81E6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25D48-A4EB-480C-8065-7DF6CAE4E0F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2" y="1576864"/>
            <a:ext cx="10661271" cy="67108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647" y="1576864"/>
            <a:ext cx="18114201" cy="3380172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2" y="8287703"/>
            <a:ext cx="10661271" cy="27090887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7D12E-5965-4DF1-B6A6-94D5492FBE2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857" y="27723465"/>
            <a:ext cx="19442430" cy="327291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857" y="3538776"/>
            <a:ext cx="19442430" cy="23762970"/>
          </a:xfrm>
        </p:spPr>
        <p:txBody>
          <a:bodyPr/>
          <a:lstStyle>
            <a:lvl1pPr marL="0" indent="0">
              <a:buNone/>
              <a:defRPr sz="3600"/>
            </a:lvl1pPr>
            <a:lvl2pPr marL="508269" indent="0">
              <a:buNone/>
              <a:defRPr sz="3100"/>
            </a:lvl2pPr>
            <a:lvl3pPr marL="1016538" indent="0">
              <a:buNone/>
              <a:defRPr sz="2700"/>
            </a:lvl3pPr>
            <a:lvl4pPr marL="1524808" indent="0">
              <a:buNone/>
              <a:defRPr sz="2200"/>
            </a:lvl4pPr>
            <a:lvl5pPr marL="2033077" indent="0">
              <a:buNone/>
              <a:defRPr sz="2200"/>
            </a:lvl5pPr>
            <a:lvl6pPr marL="2541346" indent="0">
              <a:buNone/>
              <a:defRPr sz="2200"/>
            </a:lvl6pPr>
            <a:lvl7pPr marL="3049615" indent="0">
              <a:buNone/>
              <a:defRPr sz="2200"/>
            </a:lvl7pPr>
            <a:lvl8pPr marL="3557885" indent="0">
              <a:buNone/>
              <a:defRPr sz="2200"/>
            </a:lvl8pPr>
            <a:lvl9pPr marL="4066154" indent="0">
              <a:buNone/>
              <a:defRPr sz="22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857" y="30996375"/>
            <a:ext cx="19442430" cy="4648080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ED7CA-5CB5-42F4-9852-261142AC3CE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463" y="3524250"/>
            <a:ext cx="27543125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463" y="11445875"/>
            <a:ext cx="27543125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6082288"/>
            <a:ext cx="1026160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600"/>
            </a:lvl1pPr>
          </a:lstStyle>
          <a:p>
            <a:fld id="{A0D44C63-452D-4368-A7C3-1BD626A55F59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2pPr>
      <a:lvl3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3pPr>
      <a:lvl4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4pPr>
      <a:lvl5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5pPr>
      <a:lvl6pPr marL="508269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6pPr>
      <a:lvl7pPr marL="101653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7pPr>
      <a:lvl8pPr marL="152480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8pPr>
      <a:lvl9pPr marL="2033077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9pPr>
    </p:titleStyle>
    <p:bodyStyle>
      <a:lvl1pPr marL="1849438" indent="-1849438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7300">
          <a:solidFill>
            <a:schemeClr val="tx1"/>
          </a:solidFill>
          <a:latin typeface="+mn-lt"/>
          <a:ea typeface="+mn-ea"/>
          <a:cs typeface="+mn-cs"/>
        </a:defRPr>
      </a:lvl1pPr>
      <a:lvl2pPr marL="4008438" indent="-1541463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5000">
          <a:solidFill>
            <a:schemeClr val="tx1"/>
          </a:solidFill>
          <a:latin typeface="+mn-lt"/>
        </a:defRPr>
      </a:lvl2pPr>
      <a:lvl3pPr marL="6165850" indent="-1230313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2900">
          <a:solidFill>
            <a:schemeClr val="tx1"/>
          </a:solidFill>
          <a:latin typeface="+mn-lt"/>
        </a:defRPr>
      </a:lvl3pPr>
      <a:lvl4pPr marL="8637588" indent="-1235075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4pPr>
      <a:lvl5pPr marL="11101388" indent="-1230313" algn="l" defTabSz="4933950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5pPr>
      <a:lvl6pPr marL="11610776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6pPr>
      <a:lvl7pPr marL="12119045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7pPr>
      <a:lvl8pPr marL="1262731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8pPr>
      <a:lvl9pPr marL="1313558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269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53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80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3077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1346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961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788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6154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4" name="Text Box 37"/>
          <p:cNvSpPr txBox="1">
            <a:spLocks noChangeArrowheads="1"/>
          </p:cNvSpPr>
          <p:nvPr/>
        </p:nvSpPr>
        <p:spPr bwMode="auto">
          <a:xfrm>
            <a:off x="11593513" y="3328108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" name="Text Box 125"/>
          <p:cNvSpPr txBox="1">
            <a:spLocks noChangeArrowheads="1"/>
          </p:cNvSpPr>
          <p:nvPr/>
        </p:nvSpPr>
        <p:spPr bwMode="auto">
          <a:xfrm>
            <a:off x="2006337" y="21291736"/>
            <a:ext cx="6988175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INTRODUÇÃO</a:t>
            </a:r>
            <a:endParaRPr lang="pt-BR" sz="5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5" name="Text Box 129"/>
          <p:cNvSpPr txBox="1">
            <a:spLocks noChangeArrowheads="1"/>
          </p:cNvSpPr>
          <p:nvPr/>
        </p:nvSpPr>
        <p:spPr bwMode="auto">
          <a:xfrm>
            <a:off x="2045566" y="29424852"/>
            <a:ext cx="9266813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MATERIAL E MÉTODOS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3318" name="Text Box 134"/>
          <p:cNvSpPr txBox="1">
            <a:spLocks noChangeArrowheads="1"/>
          </p:cNvSpPr>
          <p:nvPr/>
        </p:nvSpPr>
        <p:spPr bwMode="auto">
          <a:xfrm>
            <a:off x="24285575" y="19731038"/>
            <a:ext cx="487363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654" tIns="50827" rIns="101654" bIns="50827">
            <a:spAutoFit/>
          </a:bodyPr>
          <a:lstStyle/>
          <a:p>
            <a:pPr eaLnBrk="0" hangingPunct="0"/>
            <a:r>
              <a:rPr lang="pt-BR" sz="3600" b="1">
                <a:solidFill>
                  <a:schemeClr val="bg1"/>
                </a:solidFill>
                <a:latin typeface="Arial" charset="0"/>
              </a:rPr>
              <a:t>b</a:t>
            </a:r>
          </a:p>
        </p:txBody>
      </p:sp>
      <p:sp>
        <p:nvSpPr>
          <p:cNvPr id="13319" name="Text Box 136"/>
          <p:cNvSpPr txBox="1">
            <a:spLocks noChangeArrowheads="1"/>
          </p:cNvSpPr>
          <p:nvPr/>
        </p:nvSpPr>
        <p:spPr bwMode="auto">
          <a:xfrm>
            <a:off x="18470563" y="23252113"/>
            <a:ext cx="461962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654" tIns="50827" rIns="101654" bIns="50827">
            <a:spAutoFit/>
          </a:bodyPr>
          <a:lstStyle/>
          <a:p>
            <a:pPr eaLnBrk="0" hangingPunct="0"/>
            <a:r>
              <a:rPr lang="pt-BR" sz="3600" b="1">
                <a:solidFill>
                  <a:schemeClr val="bg1"/>
                </a:solidFill>
                <a:latin typeface="Arial" charset="0"/>
              </a:rPr>
              <a:t>c</a:t>
            </a:r>
          </a:p>
        </p:txBody>
      </p:sp>
      <p:sp>
        <p:nvSpPr>
          <p:cNvPr id="13320" name="Text Box 137"/>
          <p:cNvSpPr txBox="1">
            <a:spLocks noChangeArrowheads="1"/>
          </p:cNvSpPr>
          <p:nvPr/>
        </p:nvSpPr>
        <p:spPr bwMode="auto">
          <a:xfrm>
            <a:off x="29487813" y="23779163"/>
            <a:ext cx="487362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654" tIns="50827" rIns="101654" bIns="50827">
            <a:spAutoFit/>
          </a:bodyPr>
          <a:lstStyle/>
          <a:p>
            <a:pPr eaLnBrk="0" hangingPunct="0"/>
            <a:r>
              <a:rPr lang="pt-BR" sz="3600" b="1">
                <a:solidFill>
                  <a:schemeClr val="bg1"/>
                </a:solidFill>
                <a:latin typeface="Arial" charset="0"/>
              </a:rPr>
              <a:t>d</a:t>
            </a:r>
          </a:p>
        </p:txBody>
      </p:sp>
      <p:sp>
        <p:nvSpPr>
          <p:cNvPr id="13321" name="Text Box 138"/>
          <p:cNvSpPr txBox="1">
            <a:spLocks noChangeArrowheads="1"/>
          </p:cNvSpPr>
          <p:nvPr/>
        </p:nvSpPr>
        <p:spPr bwMode="auto">
          <a:xfrm>
            <a:off x="18389600" y="27652663"/>
            <a:ext cx="461963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654" tIns="50827" rIns="101654" bIns="50827">
            <a:spAutoFit/>
          </a:bodyPr>
          <a:lstStyle/>
          <a:p>
            <a:pPr eaLnBrk="0" hangingPunct="0"/>
            <a:r>
              <a:rPr lang="pt-BR" sz="3600" b="1">
                <a:solidFill>
                  <a:schemeClr val="bg1"/>
                </a:solidFill>
                <a:latin typeface="Arial" charset="0"/>
              </a:rPr>
              <a:t>e</a:t>
            </a:r>
          </a:p>
        </p:txBody>
      </p:sp>
      <p:sp>
        <p:nvSpPr>
          <p:cNvPr id="13322" name="Text Box 139"/>
          <p:cNvSpPr txBox="1">
            <a:spLocks noChangeArrowheads="1"/>
          </p:cNvSpPr>
          <p:nvPr/>
        </p:nvSpPr>
        <p:spPr bwMode="auto">
          <a:xfrm>
            <a:off x="29083000" y="27563763"/>
            <a:ext cx="3587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654" tIns="50827" rIns="101654" bIns="50827">
            <a:spAutoFit/>
          </a:bodyPr>
          <a:lstStyle/>
          <a:p>
            <a:pPr eaLnBrk="0" hangingPunct="0"/>
            <a:r>
              <a:rPr lang="pt-BR" sz="3600" b="1">
                <a:solidFill>
                  <a:schemeClr val="bg1"/>
                </a:solidFill>
                <a:latin typeface="Arial" charset="0"/>
              </a:rPr>
              <a:t>f</a:t>
            </a:r>
          </a:p>
        </p:txBody>
      </p:sp>
      <p:sp>
        <p:nvSpPr>
          <p:cNvPr id="13323" name="Text Box 140"/>
          <p:cNvSpPr txBox="1">
            <a:spLocks noChangeArrowheads="1"/>
          </p:cNvSpPr>
          <p:nvPr/>
        </p:nvSpPr>
        <p:spPr bwMode="auto">
          <a:xfrm>
            <a:off x="21629688" y="27563763"/>
            <a:ext cx="3587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654" tIns="50827" rIns="101654" bIns="50827">
            <a:spAutoFit/>
          </a:bodyPr>
          <a:lstStyle/>
          <a:p>
            <a:pPr eaLnBrk="0" hangingPunct="0"/>
            <a:r>
              <a:rPr lang="pt-BR" sz="3600" b="1">
                <a:solidFill>
                  <a:schemeClr val="bg1"/>
                </a:solidFill>
                <a:latin typeface="Arial" charset="0"/>
              </a:rPr>
              <a:t>f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0" y="0"/>
            <a:ext cx="24217482" cy="1949306"/>
          </a:xfrm>
          <a:prstGeom prst="rect">
            <a:avLst/>
          </a:prstGeom>
          <a:noFill/>
        </p:spPr>
        <p:txBody>
          <a:bodyPr lIns="101654" tIns="50827" rIns="101654" bIns="50827">
            <a:spAutoFit/>
          </a:bodyPr>
          <a:lstStyle/>
          <a:p>
            <a:pPr algn="ctr" eaLnBrk="0" hangingPunct="0">
              <a:defRPr/>
            </a:pPr>
            <a:r>
              <a:rPr lang="pt-BR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TÍTULO DO TRABALHO TÍTULO DO TRABALHO TÍTULO DO TRABALHO TÍTULO DO TRABALHO</a:t>
            </a:r>
            <a:endParaRPr lang="pt-B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25" name="Text Box 129"/>
          <p:cNvSpPr txBox="1">
            <a:spLocks noChangeArrowheads="1"/>
          </p:cNvSpPr>
          <p:nvPr/>
        </p:nvSpPr>
        <p:spPr bwMode="auto">
          <a:xfrm>
            <a:off x="17059281" y="28160721"/>
            <a:ext cx="10327680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CONSIDERAÇÕES FINAIS 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27" name="Text Box 125"/>
          <p:cNvSpPr txBox="1">
            <a:spLocks noChangeArrowheads="1"/>
          </p:cNvSpPr>
          <p:nvPr/>
        </p:nvSpPr>
        <p:spPr bwMode="auto">
          <a:xfrm>
            <a:off x="17059281" y="11372791"/>
            <a:ext cx="16229013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RESULTADOS E DISCUSSÃO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3329" name="Text Box 21"/>
          <p:cNvSpPr txBox="1">
            <a:spLocks noChangeArrowheads="1"/>
          </p:cNvSpPr>
          <p:nvPr/>
        </p:nvSpPr>
        <p:spPr bwMode="auto">
          <a:xfrm>
            <a:off x="2006337" y="22938833"/>
            <a:ext cx="1407318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	</a:t>
            </a:r>
            <a:r>
              <a:rPr lang="pt-BR" sz="3600" b="1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Arial</a:t>
            </a: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36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3330" name="Text Box 26"/>
          <p:cNvSpPr txBox="1">
            <a:spLocks noChangeArrowheads="1"/>
          </p:cNvSpPr>
          <p:nvPr/>
        </p:nvSpPr>
        <p:spPr bwMode="auto">
          <a:xfrm>
            <a:off x="1902690" y="30925050"/>
            <a:ext cx="13639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3333" name="Text Box 28"/>
          <p:cNvSpPr txBox="1">
            <a:spLocks noChangeArrowheads="1"/>
          </p:cNvSpPr>
          <p:nvPr/>
        </p:nvSpPr>
        <p:spPr bwMode="auto">
          <a:xfrm>
            <a:off x="17059281" y="29589481"/>
            <a:ext cx="135731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3334" name="Text Box 23"/>
          <p:cNvSpPr txBox="1">
            <a:spLocks noChangeArrowheads="1"/>
          </p:cNvSpPr>
          <p:nvPr/>
        </p:nvSpPr>
        <p:spPr bwMode="auto">
          <a:xfrm>
            <a:off x="16884650" y="12944475"/>
            <a:ext cx="14605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3884520" y="27136988"/>
            <a:ext cx="5227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29490413" y="19675013"/>
            <a:ext cx="5227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8" name="Text Box 37"/>
          <p:cNvSpPr txBox="1">
            <a:spLocks noChangeArrowheads="1"/>
          </p:cNvSpPr>
          <p:nvPr/>
        </p:nvSpPr>
        <p:spPr bwMode="auto">
          <a:xfrm>
            <a:off x="11565389" y="5612811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9" name="Text Box 37"/>
          <p:cNvSpPr txBox="1">
            <a:spLocks noChangeArrowheads="1"/>
          </p:cNvSpPr>
          <p:nvPr/>
        </p:nvSpPr>
        <p:spPr bwMode="auto">
          <a:xfrm>
            <a:off x="18640209" y="3114467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0" name="Text Box 37"/>
          <p:cNvSpPr txBox="1">
            <a:spLocks noChangeArrowheads="1"/>
          </p:cNvSpPr>
          <p:nvPr/>
        </p:nvSpPr>
        <p:spPr bwMode="auto">
          <a:xfrm>
            <a:off x="22768466" y="8418149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Prof. 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Docente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Co-orientador</a:t>
            </a:r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, 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3" name="Retângulo 52"/>
          <p:cNvSpPr/>
          <p:nvPr/>
        </p:nvSpPr>
        <p:spPr bwMode="auto">
          <a:xfrm>
            <a:off x="17202157" y="18016525"/>
            <a:ext cx="13644658" cy="95012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54" name="CaixaDeTexto 53"/>
          <p:cNvSpPr txBox="1"/>
          <p:nvPr/>
        </p:nvSpPr>
        <p:spPr>
          <a:xfrm>
            <a:off x="18202289" y="19802475"/>
            <a:ext cx="12358774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5500" dirty="0" smtClean="0">
              <a:solidFill>
                <a:schemeClr val="bg1"/>
              </a:solidFill>
            </a:endParaRPr>
          </a:p>
          <a:p>
            <a:pPr algn="ctr"/>
            <a:r>
              <a:rPr lang="pt-BR" sz="5500" dirty="0" smtClean="0">
                <a:solidFill>
                  <a:schemeClr val="bg1"/>
                </a:solidFill>
              </a:rPr>
              <a:t>IMAGENS</a:t>
            </a:r>
          </a:p>
          <a:p>
            <a:pPr algn="ctr"/>
            <a:r>
              <a:rPr lang="pt-BR" sz="5500" dirty="0" smtClean="0">
                <a:solidFill>
                  <a:schemeClr val="bg1"/>
                </a:solidFill>
              </a:rPr>
              <a:t>(SE HOUVER)</a:t>
            </a: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>
              <a:solidFill>
                <a:schemeClr val="bg1"/>
              </a:solidFill>
            </a:endParaRPr>
          </a:p>
        </p:txBody>
      </p:sp>
      <p:sp>
        <p:nvSpPr>
          <p:cNvPr id="55" name="Text Box 129"/>
          <p:cNvSpPr txBox="1">
            <a:spLocks noChangeArrowheads="1"/>
          </p:cNvSpPr>
          <p:nvPr/>
        </p:nvSpPr>
        <p:spPr bwMode="auto">
          <a:xfrm>
            <a:off x="16987843" y="32518439"/>
            <a:ext cx="6348001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REFERÊNCIAS 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56" name="Text Box 26"/>
          <p:cNvSpPr txBox="1">
            <a:spLocks noChangeArrowheads="1"/>
          </p:cNvSpPr>
          <p:nvPr/>
        </p:nvSpPr>
        <p:spPr bwMode="auto">
          <a:xfrm>
            <a:off x="17059281" y="33875761"/>
            <a:ext cx="13639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/>
          </p:nvPr>
        </p:nvGraphicFramePr>
        <p:xfrm>
          <a:off x="1015209" y="8604559"/>
          <a:ext cx="3460467" cy="1504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CorelDRAW" r:id="rId3" imgW="1095443" imgH="476340" progId="CorelDraw.Graphic.17">
                  <p:embed/>
                </p:oleObj>
              </mc:Choice>
              <mc:Fallback>
                <p:oleObj name="CorelDRAW" r:id="rId3" imgW="1095443" imgH="476340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5209" y="8604559"/>
                        <a:ext cx="3460467" cy="15045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/>
          </p:nvPr>
        </p:nvGraphicFramePr>
        <p:xfrm>
          <a:off x="5994961" y="7837359"/>
          <a:ext cx="4284926" cy="2316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CorelDRAW" r:id="rId5" imgW="1371870" imgH="741333" progId="CorelDraw.Graphic.17">
                  <p:embed/>
                </p:oleObj>
              </mc:Choice>
              <mc:Fallback>
                <p:oleObj name="CorelDRAW" r:id="rId5" imgW="1371870" imgH="741333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94961" y="7837359"/>
                        <a:ext cx="4284926" cy="23160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406138"/>
              </p:ext>
            </p:extLst>
          </p:nvPr>
        </p:nvGraphicFramePr>
        <p:xfrm>
          <a:off x="27468600" y="451739"/>
          <a:ext cx="3946349" cy="4229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CorelDRAW" r:id="rId7" imgW="7600545" imgH="8145762" progId="CorelDraw.Graphic.17">
                  <p:embed/>
                </p:oleObj>
              </mc:Choice>
              <mc:Fallback>
                <p:oleObj name="CorelDRAW" r:id="rId7" imgW="7600545" imgH="8145762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468600" y="451739"/>
                        <a:ext cx="3946349" cy="4229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 Box 125"/>
          <p:cNvSpPr txBox="1">
            <a:spLocks noChangeArrowheads="1"/>
          </p:cNvSpPr>
          <p:nvPr/>
        </p:nvSpPr>
        <p:spPr bwMode="auto">
          <a:xfrm>
            <a:off x="1902690" y="11638966"/>
            <a:ext cx="6988175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RESUMO</a:t>
            </a:r>
            <a:endParaRPr lang="pt-BR" sz="5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5" name="Text Box 21"/>
          <p:cNvSpPr txBox="1">
            <a:spLocks noChangeArrowheads="1"/>
          </p:cNvSpPr>
          <p:nvPr/>
        </p:nvSpPr>
        <p:spPr bwMode="auto">
          <a:xfrm>
            <a:off x="1945761" y="13213713"/>
            <a:ext cx="1407318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Arial 36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PALAVRAS CHAVE: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57" name="Text Box 37"/>
          <p:cNvSpPr txBox="1">
            <a:spLocks noChangeArrowheads="1"/>
          </p:cNvSpPr>
          <p:nvPr/>
        </p:nvSpPr>
        <p:spPr bwMode="auto">
          <a:xfrm>
            <a:off x="18701544" y="5493090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8" name="Text Box 37"/>
          <p:cNvSpPr txBox="1">
            <a:spLocks noChangeArrowheads="1"/>
          </p:cNvSpPr>
          <p:nvPr/>
        </p:nvSpPr>
        <p:spPr bwMode="auto">
          <a:xfrm>
            <a:off x="25035672" y="5493089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9" name="Text Box 37"/>
          <p:cNvSpPr txBox="1">
            <a:spLocks noChangeArrowheads="1"/>
          </p:cNvSpPr>
          <p:nvPr/>
        </p:nvSpPr>
        <p:spPr bwMode="auto">
          <a:xfrm>
            <a:off x="11999959" y="8349916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Prof. 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Docente orientador, 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35" name="Imagem 3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417" y="2519258"/>
            <a:ext cx="6809829" cy="531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84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2813</TotalTime>
  <Words>614</Words>
  <Application>Microsoft Office PowerPoint</Application>
  <PresentationFormat>Personalizar</PresentationFormat>
  <Paragraphs>97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Times New Roman</vt:lpstr>
      <vt:lpstr>Estrutura padrão</vt:lpstr>
      <vt:lpstr>CorelDRAW</vt:lpstr>
      <vt:lpstr>Apresentação do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Katia C. Zuffellato</dc:creator>
  <cp:lastModifiedBy>Marketing mkt.</cp:lastModifiedBy>
  <cp:revision>125</cp:revision>
  <dcterms:created xsi:type="dcterms:W3CDTF">2001-06-19T22:46:48Z</dcterms:created>
  <dcterms:modified xsi:type="dcterms:W3CDTF">2017-10-18T21:00:38Z</dcterms:modified>
</cp:coreProperties>
</file>