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450800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484478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028301"/>
              </p:ext>
            </p:extLst>
          </p:nvPr>
        </p:nvGraphicFramePr>
        <p:xfrm>
          <a:off x="27462897" y="480132"/>
          <a:ext cx="3600281" cy="476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orelDRAW" r:id="rId7" imgW="8564394" imgH="11341040" progId="CorelDraw.Graphic.17">
                  <p:embed/>
                </p:oleObj>
              </mc:Choice>
              <mc:Fallback>
                <p:oleObj name="CorelDRAW" r:id="rId7" imgW="8564394" imgH="113410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62897" y="480132"/>
                        <a:ext cx="3600281" cy="4767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886324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617102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67268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605130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605130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414056" y="868795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45549" y="861972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2017-10-11T11:09:49Z</dcterms:modified>
</cp:coreProperties>
</file>