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6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17168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036779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56908"/>
              </p:ext>
            </p:extLst>
          </p:nvPr>
        </p:nvGraphicFramePr>
        <p:xfrm>
          <a:off x="27679087" y="680859"/>
          <a:ext cx="3714336" cy="4801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CorelDRAW" r:id="rId7" imgW="8714091" imgH="11264211" progId="CorelDraw.Graphic.17">
                  <p:embed/>
                </p:oleObj>
              </mc:Choice>
              <mc:Fallback>
                <p:oleObj name="CorelDRAW" r:id="rId7" imgW="8714091" imgH="11264211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79087" y="680859"/>
                        <a:ext cx="3714336" cy="4801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68814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9728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47450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853130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85312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387186" y="8570251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18679" y="8502018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2017-10-11T11:10:55Z</dcterms:modified>
</cp:coreProperties>
</file>