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7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25113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95611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702015"/>
              </p:ext>
            </p:extLst>
          </p:nvPr>
        </p:nvGraphicFramePr>
        <p:xfrm>
          <a:off x="27740319" y="288307"/>
          <a:ext cx="3605180" cy="4557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CorelDRAW" r:id="rId7" imgW="9115898" imgH="11523812" progId="CorelDraw.Graphic.17">
                  <p:embed/>
                </p:oleObj>
              </mc:Choice>
              <mc:Fallback>
                <p:oleObj name="CorelDRAW" r:id="rId7" imgW="9115898" imgH="11523812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40319" y="288307"/>
                        <a:ext cx="3605180" cy="4557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47212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75682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25848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63710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63710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401563" y="838797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33056" y="831974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2017-10-11T11:11:44Z</dcterms:modified>
</cp:coreProperties>
</file>