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1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0943" autoAdjust="0"/>
    <p:restoredTop sz="99743" autoAdjust="0"/>
  </p:normalViewPr>
  <p:slideViewPr>
    <p:cSldViewPr>
      <p:cViewPr varScale="1">
        <p:scale>
          <a:sx n="16" d="100"/>
          <a:sy n="16" d="100"/>
        </p:scale>
        <p:origin x="2862" y="150"/>
      </p:cViewPr>
      <p:guideLst>
        <p:guide orient="horz" pos="12474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0" y="0"/>
            <a:ext cx="24217482" cy="1949306"/>
          </a:xfrm>
          <a:prstGeom prst="rect">
            <a:avLst/>
          </a:prstGeom>
          <a:noFill/>
        </p:spPr>
        <p:txBody>
          <a:bodyPr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TÍTULO DO TRABALHO TÍTULO DO TRABALHO TÍTULO DO TRABALHO TÍTULO DO TRABALHO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316604"/>
              </p:ext>
            </p:extLst>
          </p:nvPr>
        </p:nvGraphicFramePr>
        <p:xfrm>
          <a:off x="500198" y="8319921"/>
          <a:ext cx="3460467" cy="15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CorelDRAW" r:id="rId3" imgW="1095443" imgH="476340" progId="CorelDraw.Graphic.17">
                  <p:embed/>
                </p:oleObj>
              </mc:Choice>
              <mc:Fallback>
                <p:oleObj name="CorelDRAW" r:id="rId3" imgW="1095443" imgH="4763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198" y="8319921"/>
                        <a:ext cx="3460467" cy="1504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460880"/>
              </p:ext>
            </p:extLst>
          </p:nvPr>
        </p:nvGraphicFramePr>
        <p:xfrm>
          <a:off x="5479950" y="7837359"/>
          <a:ext cx="4284926" cy="231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CorelDRAW" r:id="rId5" imgW="1371870" imgH="741333" progId="CorelDraw.Graphic.17">
                  <p:embed/>
                </p:oleObj>
              </mc:Choice>
              <mc:Fallback>
                <p:oleObj name="CorelDRAW" r:id="rId5" imgW="1371870" imgH="74133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9950" y="7837359"/>
                        <a:ext cx="4284926" cy="231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987578"/>
              </p:ext>
            </p:extLst>
          </p:nvPr>
        </p:nvGraphicFramePr>
        <p:xfrm>
          <a:off x="28113760" y="732584"/>
          <a:ext cx="3630599" cy="4362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CorelDRAW" r:id="rId7" imgW="11261387" imgH="13532150" progId="CorelDraw.Graphic.17">
                  <p:embed/>
                </p:oleObj>
              </mc:Choice>
              <mc:Fallback>
                <p:oleObj name="CorelDRAW" r:id="rId7" imgW="11261387" imgH="1353215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113760" y="732584"/>
                        <a:ext cx="3630599" cy="43624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Imagem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7" y="2519258"/>
            <a:ext cx="6809829" cy="5318718"/>
          </a:xfrm>
          <a:prstGeom prst="rect">
            <a:avLst/>
          </a:prstGeom>
        </p:spPr>
      </p:pic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1593513" y="3760156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" name="Text Box 125"/>
          <p:cNvSpPr txBox="1">
            <a:spLocks noChangeArrowheads="1"/>
          </p:cNvSpPr>
          <p:nvPr/>
        </p:nvSpPr>
        <p:spPr bwMode="auto">
          <a:xfrm>
            <a:off x="2006337" y="21291736"/>
            <a:ext cx="69881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INTRODUÇÃO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0" name="Text Box 129"/>
          <p:cNvSpPr txBox="1">
            <a:spLocks noChangeArrowheads="1"/>
          </p:cNvSpPr>
          <p:nvPr/>
        </p:nvSpPr>
        <p:spPr bwMode="auto">
          <a:xfrm>
            <a:off x="2045566" y="29424852"/>
            <a:ext cx="92668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MATERIAL E MÉTODOS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17059281" y="28160721"/>
            <a:ext cx="10327680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CONSIDERAÇÕES FINAIS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2" name="Text Box 125"/>
          <p:cNvSpPr txBox="1">
            <a:spLocks noChangeArrowheads="1"/>
          </p:cNvSpPr>
          <p:nvPr/>
        </p:nvSpPr>
        <p:spPr bwMode="auto">
          <a:xfrm>
            <a:off x="17059281" y="11372791"/>
            <a:ext cx="162290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RESULTADOS E DISCUSSÃO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2006337" y="22938833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</a:t>
            </a:r>
            <a:r>
              <a:rPr lang="pt-BR" sz="3600" b="1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Arial</a:t>
            </a: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36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902690" y="30925050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7059281" y="29589481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16884650" y="12944475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11565389" y="6044859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640209" y="3546515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Retângulo 58"/>
          <p:cNvSpPr/>
          <p:nvPr/>
        </p:nvSpPr>
        <p:spPr bwMode="auto">
          <a:xfrm>
            <a:off x="17202157" y="18016525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18202289" y="19802475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 smtClean="0">
              <a:solidFill>
                <a:schemeClr val="bg1"/>
              </a:solidFill>
            </a:endParaRP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IMAGENS</a:t>
            </a: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(SE HOUVER)</a:t>
            </a: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>
              <a:solidFill>
                <a:schemeClr val="bg1"/>
              </a:solidFill>
            </a:endParaRPr>
          </a:p>
        </p:txBody>
      </p:sp>
      <p:sp>
        <p:nvSpPr>
          <p:cNvPr id="61" name="Text Box 129"/>
          <p:cNvSpPr txBox="1">
            <a:spLocks noChangeArrowheads="1"/>
          </p:cNvSpPr>
          <p:nvPr/>
        </p:nvSpPr>
        <p:spPr bwMode="auto">
          <a:xfrm>
            <a:off x="16987843" y="32518439"/>
            <a:ext cx="6348001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REFERÊNCIAS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17059281" y="33875761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902690" y="11638966"/>
            <a:ext cx="6988175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RESUMO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1945761" y="13213713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PALAVRAS CHAVE: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8701544" y="5925138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25035672" y="5925137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2511073" y="8689531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Co-orientador</a:t>
            </a:r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11742566" y="8621298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orientador,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606</Words>
  <Application>Microsoft Office PowerPoint</Application>
  <PresentationFormat>Personalizar</PresentationFormat>
  <Paragraphs>89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Estrutura padrão</vt:lpstr>
      <vt:lpstr>CorelDRAW</vt:lpstr>
      <vt:lpstr>Apresentação do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Zuffellato;Faculdade Campo Real</dc:creator>
  <cp:lastModifiedBy>Marketing mkt.</cp:lastModifiedBy>
  <cp:revision>126</cp:revision>
  <dcterms:created xsi:type="dcterms:W3CDTF">2001-06-19T22:46:48Z</dcterms:created>
  <dcterms:modified xsi:type="dcterms:W3CDTF">2017-10-11T11:12:15Z</dcterms:modified>
</cp:coreProperties>
</file>