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60" r:id="rId2"/>
  </p:sldIdLst>
  <p:sldSz cx="32404050" cy="39604950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508000" indent="-508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016000" indent="-1016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524000" indent="-1524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32000" indent="-2032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474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99FFCC"/>
    <a:srgbClr val="FFFFFF"/>
    <a:srgbClr val="99FF33"/>
    <a:srgbClr val="66FF33"/>
    <a:srgbClr val="0066FF"/>
    <a:srgbClr val="99CC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0943" autoAdjust="0"/>
    <p:restoredTop sz="99743" autoAdjust="0"/>
  </p:normalViewPr>
  <p:slideViewPr>
    <p:cSldViewPr>
      <p:cViewPr varScale="1">
        <p:scale>
          <a:sx n="16" d="100"/>
          <a:sy n="16" d="100"/>
        </p:scale>
        <p:origin x="2862" y="150"/>
      </p:cViewPr>
      <p:guideLst>
        <p:guide orient="horz" pos="12474"/>
        <p:guide pos="10206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2303205"/>
            <a:ext cx="27543443" cy="8489394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2442805"/>
            <a:ext cx="22682835" cy="10121265"/>
          </a:xfrm>
        </p:spPr>
        <p:txBody>
          <a:bodyPr/>
          <a:lstStyle>
            <a:lvl1pPr marL="0" indent="0" algn="ctr">
              <a:buNone/>
              <a:defRPr/>
            </a:lvl1pPr>
            <a:lvl2pPr marL="508269" indent="0" algn="ctr">
              <a:buNone/>
              <a:defRPr/>
            </a:lvl2pPr>
            <a:lvl3pPr marL="1016538" indent="0" algn="ctr">
              <a:buNone/>
              <a:defRPr/>
            </a:lvl3pPr>
            <a:lvl4pPr marL="1524808" indent="0" algn="ctr">
              <a:buNone/>
              <a:defRPr/>
            </a:lvl4pPr>
            <a:lvl5pPr marL="2033077" indent="0" algn="ctr">
              <a:buNone/>
              <a:defRPr/>
            </a:lvl5pPr>
            <a:lvl6pPr marL="2541346" indent="0" algn="ctr">
              <a:buNone/>
              <a:defRPr/>
            </a:lvl6pPr>
            <a:lvl7pPr marL="3049615" indent="0" algn="ctr">
              <a:buNone/>
              <a:defRPr/>
            </a:lvl7pPr>
            <a:lvl8pPr marL="3557885" indent="0" algn="ctr">
              <a:buNone/>
              <a:defRPr/>
            </a:lvl8pPr>
            <a:lvl9pPr marL="4066154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ADF06E-EDB8-4EB8-9CD1-882DF0DB7336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859AD5-DD77-4E03-BD3F-8F2C9ED8F79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087885" y="3524107"/>
            <a:ext cx="6885861" cy="3168396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430304" y="3524107"/>
            <a:ext cx="20495562" cy="3168396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D47A7A-7B24-4CEF-8A19-F2A3D8B5767C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9A22F0-FD2C-4958-BA1C-CDCF1C9FC90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60258" y="25449848"/>
            <a:ext cx="27543443" cy="7865983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60258" y="16786266"/>
            <a:ext cx="27543443" cy="8663582"/>
          </a:xfrm>
        </p:spPr>
        <p:txBody>
          <a:bodyPr anchor="b"/>
          <a:lstStyle>
            <a:lvl1pPr marL="0" indent="0">
              <a:buNone/>
              <a:defRPr sz="2200"/>
            </a:lvl1pPr>
            <a:lvl2pPr marL="508269" indent="0">
              <a:buNone/>
              <a:defRPr sz="2000"/>
            </a:lvl2pPr>
            <a:lvl3pPr marL="1016538" indent="0">
              <a:buNone/>
              <a:defRPr sz="1800"/>
            </a:lvl3pPr>
            <a:lvl4pPr marL="1524808" indent="0">
              <a:buNone/>
              <a:defRPr sz="1600"/>
            </a:lvl4pPr>
            <a:lvl5pPr marL="2033077" indent="0">
              <a:buNone/>
              <a:defRPr sz="1600"/>
            </a:lvl5pPr>
            <a:lvl6pPr marL="2541346" indent="0">
              <a:buNone/>
              <a:defRPr sz="1600"/>
            </a:lvl6pPr>
            <a:lvl7pPr marL="3049615" indent="0">
              <a:buNone/>
              <a:defRPr sz="1600"/>
            </a:lvl7pPr>
            <a:lvl8pPr marL="3557885" indent="0">
              <a:buNone/>
              <a:defRPr sz="1600"/>
            </a:lvl8pPr>
            <a:lvl9pPr marL="4066154" indent="0">
              <a:buNone/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3B9EA2-7C71-4AD7-A582-52DEDE7EEB6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430304" y="11445097"/>
            <a:ext cx="13690711" cy="2376297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83035" y="11445097"/>
            <a:ext cx="13690711" cy="2376297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95EF11-E0D4-4DF0-8AD2-D4B88135C8BD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1586032"/>
            <a:ext cx="29163645" cy="6600825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8865275"/>
            <a:ext cx="14316852" cy="369462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8269" indent="0">
              <a:buNone/>
              <a:defRPr sz="2200" b="1"/>
            </a:lvl2pPr>
            <a:lvl3pPr marL="1016538" indent="0">
              <a:buNone/>
              <a:defRPr sz="2000" b="1"/>
            </a:lvl3pPr>
            <a:lvl4pPr marL="1524808" indent="0">
              <a:buNone/>
              <a:defRPr sz="1800" b="1"/>
            </a:lvl4pPr>
            <a:lvl5pPr marL="2033077" indent="0">
              <a:buNone/>
              <a:defRPr sz="1800" b="1"/>
            </a:lvl5pPr>
            <a:lvl6pPr marL="2541346" indent="0">
              <a:buNone/>
              <a:defRPr sz="1800" b="1"/>
            </a:lvl6pPr>
            <a:lvl7pPr marL="3049615" indent="0">
              <a:buNone/>
              <a:defRPr sz="1800" b="1"/>
            </a:lvl7pPr>
            <a:lvl8pPr marL="3557885" indent="0">
              <a:buNone/>
              <a:defRPr sz="1800" b="1"/>
            </a:lvl8pPr>
            <a:lvl9pPr marL="4066154" indent="0">
              <a:buNone/>
              <a:defRPr sz="18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2559903"/>
            <a:ext cx="14316852" cy="2281868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245" y="8865275"/>
            <a:ext cx="14323602" cy="369462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8269" indent="0">
              <a:buNone/>
              <a:defRPr sz="2200" b="1"/>
            </a:lvl2pPr>
            <a:lvl3pPr marL="1016538" indent="0">
              <a:buNone/>
              <a:defRPr sz="2000" b="1"/>
            </a:lvl3pPr>
            <a:lvl4pPr marL="1524808" indent="0">
              <a:buNone/>
              <a:defRPr sz="1800" b="1"/>
            </a:lvl4pPr>
            <a:lvl5pPr marL="2033077" indent="0">
              <a:buNone/>
              <a:defRPr sz="1800" b="1"/>
            </a:lvl5pPr>
            <a:lvl6pPr marL="2541346" indent="0">
              <a:buNone/>
              <a:defRPr sz="1800" b="1"/>
            </a:lvl6pPr>
            <a:lvl7pPr marL="3049615" indent="0">
              <a:buNone/>
              <a:defRPr sz="1800" b="1"/>
            </a:lvl7pPr>
            <a:lvl8pPr marL="3557885" indent="0">
              <a:buNone/>
              <a:defRPr sz="1800" b="1"/>
            </a:lvl8pPr>
            <a:lvl9pPr marL="4066154" indent="0">
              <a:buNone/>
              <a:defRPr sz="18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245" y="12559903"/>
            <a:ext cx="14323602" cy="2281868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01C163-A1AD-41E9-B3F4-207C26FBAB82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47E570-9A14-4E93-A86D-2436C5F81E6E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725D48-A4EB-480C-8065-7DF6CAE4E0F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2" y="1576864"/>
            <a:ext cx="10661271" cy="6710839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647" y="1576864"/>
            <a:ext cx="18114201" cy="33801725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2" y="8287703"/>
            <a:ext cx="10661271" cy="27090887"/>
          </a:xfrm>
        </p:spPr>
        <p:txBody>
          <a:bodyPr/>
          <a:lstStyle>
            <a:lvl1pPr marL="0" indent="0">
              <a:buNone/>
              <a:defRPr sz="1600"/>
            </a:lvl1pPr>
            <a:lvl2pPr marL="508269" indent="0">
              <a:buNone/>
              <a:defRPr sz="1300"/>
            </a:lvl2pPr>
            <a:lvl3pPr marL="1016538" indent="0">
              <a:buNone/>
              <a:defRPr sz="1100"/>
            </a:lvl3pPr>
            <a:lvl4pPr marL="1524808" indent="0">
              <a:buNone/>
              <a:defRPr sz="1000"/>
            </a:lvl4pPr>
            <a:lvl5pPr marL="2033077" indent="0">
              <a:buNone/>
              <a:defRPr sz="1000"/>
            </a:lvl5pPr>
            <a:lvl6pPr marL="2541346" indent="0">
              <a:buNone/>
              <a:defRPr sz="1000"/>
            </a:lvl6pPr>
            <a:lvl7pPr marL="3049615" indent="0">
              <a:buNone/>
              <a:defRPr sz="1000"/>
            </a:lvl7pPr>
            <a:lvl8pPr marL="3557885" indent="0">
              <a:buNone/>
              <a:defRPr sz="1000"/>
            </a:lvl8pPr>
            <a:lvl9pPr marL="4066154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57D12E-5965-4DF1-B6A6-94D5492FBE2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0857" y="27723465"/>
            <a:ext cx="19442430" cy="327291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0857" y="3538776"/>
            <a:ext cx="19442430" cy="23762970"/>
          </a:xfrm>
        </p:spPr>
        <p:txBody>
          <a:bodyPr/>
          <a:lstStyle>
            <a:lvl1pPr marL="0" indent="0">
              <a:buNone/>
              <a:defRPr sz="3600"/>
            </a:lvl1pPr>
            <a:lvl2pPr marL="508269" indent="0">
              <a:buNone/>
              <a:defRPr sz="3100"/>
            </a:lvl2pPr>
            <a:lvl3pPr marL="1016538" indent="0">
              <a:buNone/>
              <a:defRPr sz="2700"/>
            </a:lvl3pPr>
            <a:lvl4pPr marL="1524808" indent="0">
              <a:buNone/>
              <a:defRPr sz="2200"/>
            </a:lvl4pPr>
            <a:lvl5pPr marL="2033077" indent="0">
              <a:buNone/>
              <a:defRPr sz="2200"/>
            </a:lvl5pPr>
            <a:lvl6pPr marL="2541346" indent="0">
              <a:buNone/>
              <a:defRPr sz="2200"/>
            </a:lvl6pPr>
            <a:lvl7pPr marL="3049615" indent="0">
              <a:buNone/>
              <a:defRPr sz="2200"/>
            </a:lvl7pPr>
            <a:lvl8pPr marL="3557885" indent="0">
              <a:buNone/>
              <a:defRPr sz="2200"/>
            </a:lvl8pPr>
            <a:lvl9pPr marL="4066154" indent="0">
              <a:buNone/>
              <a:defRPr sz="22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0857" y="30996375"/>
            <a:ext cx="19442430" cy="4648080"/>
          </a:xfrm>
        </p:spPr>
        <p:txBody>
          <a:bodyPr/>
          <a:lstStyle>
            <a:lvl1pPr marL="0" indent="0">
              <a:buNone/>
              <a:defRPr sz="1600"/>
            </a:lvl1pPr>
            <a:lvl2pPr marL="508269" indent="0">
              <a:buNone/>
              <a:defRPr sz="1300"/>
            </a:lvl2pPr>
            <a:lvl3pPr marL="1016538" indent="0">
              <a:buNone/>
              <a:defRPr sz="1100"/>
            </a:lvl3pPr>
            <a:lvl4pPr marL="1524808" indent="0">
              <a:buNone/>
              <a:defRPr sz="1000"/>
            </a:lvl4pPr>
            <a:lvl5pPr marL="2033077" indent="0">
              <a:buNone/>
              <a:defRPr sz="1000"/>
            </a:lvl5pPr>
            <a:lvl6pPr marL="2541346" indent="0">
              <a:buNone/>
              <a:defRPr sz="1000"/>
            </a:lvl6pPr>
            <a:lvl7pPr marL="3049615" indent="0">
              <a:buNone/>
              <a:defRPr sz="1000"/>
            </a:lvl7pPr>
            <a:lvl8pPr marL="3557885" indent="0">
              <a:buNone/>
              <a:defRPr sz="1000"/>
            </a:lvl8pPr>
            <a:lvl9pPr marL="4066154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3ED7CA-5CB5-42F4-9852-261142AC3CE8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30463" y="3524250"/>
            <a:ext cx="27543125" cy="660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93484" tIns="246742" rIns="493484" bIns="24674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0463" y="11445875"/>
            <a:ext cx="27543125" cy="2376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93484" tIns="246742" rIns="493484" bIns="2467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0463" y="36082288"/>
            <a:ext cx="6750050" cy="264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93484" tIns="246742" rIns="493484" bIns="246742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7600"/>
            </a:lvl1pPr>
          </a:lstStyle>
          <a:p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71225" y="36082288"/>
            <a:ext cx="10261600" cy="264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93484" tIns="246742" rIns="493484" bIns="246742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7600"/>
            </a:lvl1pPr>
          </a:lstStyle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23538" y="36082288"/>
            <a:ext cx="6750050" cy="264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93484" tIns="246742" rIns="493484" bIns="246742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7600"/>
            </a:lvl1pPr>
          </a:lstStyle>
          <a:p>
            <a:fld id="{A0D44C63-452D-4368-A7C3-1BD626A55F59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933950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933950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2pPr>
      <a:lvl3pPr algn="ctr" defTabSz="4933950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3pPr>
      <a:lvl4pPr algn="ctr" defTabSz="4933950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4pPr>
      <a:lvl5pPr algn="ctr" defTabSz="4933950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5pPr>
      <a:lvl6pPr marL="508269" algn="ctr" defTabSz="4934447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6pPr>
      <a:lvl7pPr marL="1016538" algn="ctr" defTabSz="4934447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7pPr>
      <a:lvl8pPr marL="1524808" algn="ctr" defTabSz="4934447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8pPr>
      <a:lvl9pPr marL="2033077" algn="ctr" defTabSz="4934447" rtl="0" eaLnBrk="0" fontAlgn="base" hangingPunct="0">
        <a:spcBef>
          <a:spcPct val="0"/>
        </a:spcBef>
        <a:spcAft>
          <a:spcPct val="0"/>
        </a:spcAft>
        <a:defRPr sz="23800">
          <a:solidFill>
            <a:schemeClr val="tx2"/>
          </a:solidFill>
          <a:latin typeface="Times New Roman" charset="0"/>
        </a:defRPr>
      </a:lvl9pPr>
    </p:titleStyle>
    <p:bodyStyle>
      <a:lvl1pPr marL="1849438" indent="-1849438" algn="l" defTabSz="4933950" rtl="0" eaLnBrk="0" fontAlgn="base" hangingPunct="0">
        <a:spcBef>
          <a:spcPct val="20000"/>
        </a:spcBef>
        <a:spcAft>
          <a:spcPct val="0"/>
        </a:spcAft>
        <a:buChar char="•"/>
        <a:defRPr sz="17300">
          <a:solidFill>
            <a:schemeClr val="tx1"/>
          </a:solidFill>
          <a:latin typeface="+mn-lt"/>
          <a:ea typeface="+mn-ea"/>
          <a:cs typeface="+mn-cs"/>
        </a:defRPr>
      </a:lvl1pPr>
      <a:lvl2pPr marL="4008438" indent="-1541463" algn="l" defTabSz="4933950" rtl="0" eaLnBrk="0" fontAlgn="base" hangingPunct="0">
        <a:spcBef>
          <a:spcPct val="20000"/>
        </a:spcBef>
        <a:spcAft>
          <a:spcPct val="0"/>
        </a:spcAft>
        <a:buChar char="–"/>
        <a:defRPr sz="15000">
          <a:solidFill>
            <a:schemeClr val="tx1"/>
          </a:solidFill>
          <a:latin typeface="+mn-lt"/>
        </a:defRPr>
      </a:lvl2pPr>
      <a:lvl3pPr marL="6165850" indent="-1230313" algn="l" defTabSz="4933950" rtl="0" eaLnBrk="0" fontAlgn="base" hangingPunct="0">
        <a:spcBef>
          <a:spcPct val="20000"/>
        </a:spcBef>
        <a:spcAft>
          <a:spcPct val="0"/>
        </a:spcAft>
        <a:buChar char="•"/>
        <a:defRPr sz="12900">
          <a:solidFill>
            <a:schemeClr val="tx1"/>
          </a:solidFill>
          <a:latin typeface="+mn-lt"/>
        </a:defRPr>
      </a:lvl3pPr>
      <a:lvl4pPr marL="8637588" indent="-1235075" algn="l" defTabSz="4933950" rtl="0" eaLnBrk="0" fontAlgn="base" hangingPunct="0">
        <a:spcBef>
          <a:spcPct val="20000"/>
        </a:spcBef>
        <a:spcAft>
          <a:spcPct val="0"/>
        </a:spcAft>
        <a:buChar char="–"/>
        <a:defRPr sz="10700">
          <a:solidFill>
            <a:schemeClr val="tx1"/>
          </a:solidFill>
          <a:latin typeface="+mn-lt"/>
        </a:defRPr>
      </a:lvl4pPr>
      <a:lvl5pPr marL="11101388" indent="-1230313" algn="l" defTabSz="4933950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5pPr>
      <a:lvl6pPr marL="11610776" indent="-1231847" algn="l" defTabSz="4934447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6pPr>
      <a:lvl7pPr marL="12119045" indent="-1231847" algn="l" defTabSz="4934447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7pPr>
      <a:lvl8pPr marL="12627314" indent="-1231847" algn="l" defTabSz="4934447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8pPr>
      <a:lvl9pPr marL="13135584" indent="-1231847" algn="l" defTabSz="4934447" rtl="0" eaLnBrk="0" fontAlgn="base" hangingPunct="0">
        <a:spcBef>
          <a:spcPct val="20000"/>
        </a:spcBef>
        <a:spcAft>
          <a:spcPct val="0"/>
        </a:spcAft>
        <a:buChar char="»"/>
        <a:defRPr sz="107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8269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6538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4808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3077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1346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9615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57885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66154" algn="l" defTabSz="10165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emf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tângulo 23"/>
          <p:cNvSpPr/>
          <p:nvPr/>
        </p:nvSpPr>
        <p:spPr>
          <a:xfrm>
            <a:off x="0" y="0"/>
            <a:ext cx="24217482" cy="1949306"/>
          </a:xfrm>
          <a:prstGeom prst="rect">
            <a:avLst/>
          </a:prstGeom>
          <a:noFill/>
        </p:spPr>
        <p:txBody>
          <a:bodyPr lIns="101654" tIns="50827" rIns="101654" bIns="50827">
            <a:spAutoFit/>
          </a:bodyPr>
          <a:lstStyle/>
          <a:p>
            <a:pPr algn="ctr" eaLnBrk="0" hangingPunct="0">
              <a:defRPr/>
            </a:pPr>
            <a:r>
              <a:rPr lang="pt-BR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TÍTULO DO TRABALHO TÍTULO DO TRABALHO TÍTULO DO TRABALHO TÍTULO DO TRABALHO</a:t>
            </a:r>
            <a:endParaRPr lang="pt-BR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8272741"/>
              </p:ext>
            </p:extLst>
          </p:nvPr>
        </p:nvGraphicFramePr>
        <p:xfrm>
          <a:off x="500198" y="8319921"/>
          <a:ext cx="3460467" cy="15045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2" name="CorelDRAW" r:id="rId3" imgW="1095443" imgH="476340" progId="CorelDraw.Graphic.17">
                  <p:embed/>
                </p:oleObj>
              </mc:Choice>
              <mc:Fallback>
                <p:oleObj name="CorelDRAW" r:id="rId3" imgW="1095443" imgH="476340" progId="CorelDraw.Graphic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0198" y="8319921"/>
                        <a:ext cx="3460467" cy="15045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618102"/>
              </p:ext>
            </p:extLst>
          </p:nvPr>
        </p:nvGraphicFramePr>
        <p:xfrm>
          <a:off x="5479950" y="7837359"/>
          <a:ext cx="4284926" cy="23160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3" name="CorelDRAW" r:id="rId5" imgW="1371870" imgH="741333" progId="CorelDraw.Graphic.17">
                  <p:embed/>
                </p:oleObj>
              </mc:Choice>
              <mc:Fallback>
                <p:oleObj name="CorelDRAW" r:id="rId5" imgW="1371870" imgH="741333" progId="CorelDraw.Graphic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79950" y="7837359"/>
                        <a:ext cx="4284926" cy="23160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1378265"/>
              </p:ext>
            </p:extLst>
          </p:nvPr>
        </p:nvGraphicFramePr>
        <p:xfrm>
          <a:off x="28075405" y="586985"/>
          <a:ext cx="3311054" cy="47135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4" name="CorelDRAW" r:id="rId7" imgW="7645940" imgH="10884649" progId="CorelDraw.Graphic.17">
                  <p:embed/>
                </p:oleObj>
              </mc:Choice>
              <mc:Fallback>
                <p:oleObj name="CorelDRAW" r:id="rId7" imgW="7645940" imgH="10884649" progId="CorelDraw.Graphic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8075405" y="586985"/>
                        <a:ext cx="3311054" cy="47135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7" name="Imagem 3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8417" y="2519258"/>
            <a:ext cx="6809829" cy="5318718"/>
          </a:xfrm>
          <a:prstGeom prst="rect">
            <a:avLst/>
          </a:prstGeom>
        </p:spPr>
      </p:pic>
      <p:sp>
        <p:nvSpPr>
          <p:cNvPr id="38" name="Text Box 37"/>
          <p:cNvSpPr txBox="1">
            <a:spLocks noChangeArrowheads="1"/>
          </p:cNvSpPr>
          <p:nvPr/>
        </p:nvSpPr>
        <p:spPr bwMode="auto">
          <a:xfrm>
            <a:off x="11593513" y="3688148"/>
            <a:ext cx="6762154" cy="186272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/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Nome SOBRENOME</a:t>
            </a:r>
            <a:endParaRPr lang="pt-BR" sz="3400" b="1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Acadêmico do curso de </a:t>
            </a:r>
            <a:r>
              <a:rPr lang="pt-BR" dirty="0" err="1" smtClean="0">
                <a:solidFill>
                  <a:schemeClr val="bg1"/>
                </a:solidFill>
                <a:latin typeface="Arial" charset="0"/>
              </a:rPr>
              <a:t>xxxxxxxxxxxx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Faculdade Campo Real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email@yahoo.com.br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9" name="Text Box 125"/>
          <p:cNvSpPr txBox="1">
            <a:spLocks noChangeArrowheads="1"/>
          </p:cNvSpPr>
          <p:nvPr/>
        </p:nvSpPr>
        <p:spPr bwMode="auto">
          <a:xfrm>
            <a:off x="2006337" y="21291736"/>
            <a:ext cx="6988175" cy="99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DDDDDD"/>
            </a:outerShdw>
          </a:effectLst>
        </p:spPr>
        <p:txBody>
          <a:bodyPr lIns="101654" tIns="50827" rIns="101654" bIns="50827">
            <a:spAutoFit/>
          </a:bodyPr>
          <a:lstStyle/>
          <a:p>
            <a:pPr eaLnBrk="0" hangingPunct="0">
              <a:defRPr/>
            </a:pPr>
            <a:r>
              <a:rPr lang="pt-BR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INTRODUÇÃO</a:t>
            </a:r>
            <a:endParaRPr lang="pt-BR" sz="56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40" name="Text Box 129"/>
          <p:cNvSpPr txBox="1">
            <a:spLocks noChangeArrowheads="1"/>
          </p:cNvSpPr>
          <p:nvPr/>
        </p:nvSpPr>
        <p:spPr bwMode="auto">
          <a:xfrm>
            <a:off x="2045566" y="29424852"/>
            <a:ext cx="9266813" cy="96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DDDDDD"/>
            </a:outerShdw>
          </a:effectLst>
        </p:spPr>
        <p:txBody>
          <a:bodyPr wrap="none" lIns="101654" tIns="50827" rIns="101654" bIns="50827">
            <a:spAutoFit/>
          </a:bodyPr>
          <a:lstStyle/>
          <a:p>
            <a:pPr eaLnBrk="0" hangingPunct="0">
              <a:defRPr/>
            </a:pPr>
            <a:r>
              <a:rPr lang="pt-BR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MATERIAL E MÉTODOS</a:t>
            </a:r>
            <a:endParaRPr lang="pt-BR" sz="49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41" name="Text Box 129"/>
          <p:cNvSpPr txBox="1">
            <a:spLocks noChangeArrowheads="1"/>
          </p:cNvSpPr>
          <p:nvPr/>
        </p:nvSpPr>
        <p:spPr bwMode="auto">
          <a:xfrm>
            <a:off x="17059281" y="28160721"/>
            <a:ext cx="10327680" cy="96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DDDDDD"/>
            </a:outerShdw>
          </a:effectLst>
        </p:spPr>
        <p:txBody>
          <a:bodyPr wrap="none" lIns="101654" tIns="50827" rIns="101654" bIns="50827">
            <a:spAutoFit/>
          </a:bodyPr>
          <a:lstStyle/>
          <a:p>
            <a:pPr eaLnBrk="0" hangingPunct="0">
              <a:defRPr/>
            </a:pPr>
            <a:r>
              <a:rPr lang="pt-BR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CONSIDERAÇÕES FINAIS </a:t>
            </a:r>
            <a:endParaRPr lang="pt-BR" sz="49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42" name="Text Box 125"/>
          <p:cNvSpPr txBox="1">
            <a:spLocks noChangeArrowheads="1"/>
          </p:cNvSpPr>
          <p:nvPr/>
        </p:nvSpPr>
        <p:spPr bwMode="auto">
          <a:xfrm>
            <a:off x="17059281" y="11372791"/>
            <a:ext cx="16229013" cy="96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DDDDDD"/>
            </a:outerShdw>
          </a:effectLst>
        </p:spPr>
        <p:txBody>
          <a:bodyPr lIns="101654" tIns="50827" rIns="101654" bIns="50827">
            <a:spAutoFit/>
          </a:bodyPr>
          <a:lstStyle/>
          <a:p>
            <a:pPr eaLnBrk="0" hangingPunct="0">
              <a:defRPr/>
            </a:pPr>
            <a:r>
              <a:rPr lang="pt-BR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RESULTADOS E DISCUSSÃO</a:t>
            </a:r>
            <a:endParaRPr lang="pt-BR" sz="49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43" name="Text Box 21"/>
          <p:cNvSpPr txBox="1">
            <a:spLocks noChangeArrowheads="1"/>
          </p:cNvSpPr>
          <p:nvPr/>
        </p:nvSpPr>
        <p:spPr bwMode="auto">
          <a:xfrm>
            <a:off x="2006337" y="22938833"/>
            <a:ext cx="14073186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		</a:t>
            </a:r>
            <a:r>
              <a:rPr lang="pt-BR" sz="3600" b="1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Arial</a:t>
            </a:r>
            <a:r>
              <a:rPr lang="pt-BR" sz="3600" b="1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36</a:t>
            </a:r>
            <a:endParaRPr lang="pt-BR" sz="36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44" name="Text Box 26"/>
          <p:cNvSpPr txBox="1">
            <a:spLocks noChangeArrowheads="1"/>
          </p:cNvSpPr>
          <p:nvPr/>
        </p:nvSpPr>
        <p:spPr bwMode="auto">
          <a:xfrm>
            <a:off x="1902690" y="30925050"/>
            <a:ext cx="136398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45" name="Text Box 28"/>
          <p:cNvSpPr txBox="1">
            <a:spLocks noChangeArrowheads="1"/>
          </p:cNvSpPr>
          <p:nvPr/>
        </p:nvSpPr>
        <p:spPr bwMode="auto">
          <a:xfrm>
            <a:off x="17059281" y="29589481"/>
            <a:ext cx="1357312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46" name="Text Box 23"/>
          <p:cNvSpPr txBox="1">
            <a:spLocks noChangeArrowheads="1"/>
          </p:cNvSpPr>
          <p:nvPr/>
        </p:nvSpPr>
        <p:spPr bwMode="auto">
          <a:xfrm>
            <a:off x="16884650" y="12944475"/>
            <a:ext cx="14605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47" name="Text Box 37"/>
          <p:cNvSpPr txBox="1">
            <a:spLocks noChangeArrowheads="1"/>
          </p:cNvSpPr>
          <p:nvPr/>
        </p:nvSpPr>
        <p:spPr bwMode="auto">
          <a:xfrm>
            <a:off x="11565389" y="5972851"/>
            <a:ext cx="6762154" cy="186272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/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Nome SOBRENOME</a:t>
            </a:r>
            <a:endParaRPr lang="pt-BR" sz="3400" b="1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Acadêmico do curso de </a:t>
            </a:r>
            <a:r>
              <a:rPr lang="pt-BR" dirty="0" err="1" smtClean="0">
                <a:solidFill>
                  <a:schemeClr val="bg1"/>
                </a:solidFill>
                <a:latin typeface="Arial" charset="0"/>
              </a:rPr>
              <a:t>xxxxxxxxxxxx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Faculdade Campo Real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email@yahoo.com.br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7" name="Text Box 37"/>
          <p:cNvSpPr txBox="1">
            <a:spLocks noChangeArrowheads="1"/>
          </p:cNvSpPr>
          <p:nvPr/>
        </p:nvSpPr>
        <p:spPr bwMode="auto">
          <a:xfrm>
            <a:off x="18640209" y="3474507"/>
            <a:ext cx="6762154" cy="186272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/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Nome SOBRENOME</a:t>
            </a:r>
            <a:endParaRPr lang="pt-BR" sz="3400" b="1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Acadêmico do curso de </a:t>
            </a:r>
            <a:r>
              <a:rPr lang="pt-BR" dirty="0" err="1" smtClean="0">
                <a:solidFill>
                  <a:schemeClr val="bg1"/>
                </a:solidFill>
                <a:latin typeface="Arial" charset="0"/>
              </a:rPr>
              <a:t>xxxxxxxxxxxx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Faculdade Campo Real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rnicknich@yahoo.com.br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9" name="Retângulo 58"/>
          <p:cNvSpPr/>
          <p:nvPr/>
        </p:nvSpPr>
        <p:spPr bwMode="auto">
          <a:xfrm>
            <a:off x="17202157" y="18016525"/>
            <a:ext cx="13644658" cy="950125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60" name="CaixaDeTexto 59"/>
          <p:cNvSpPr txBox="1"/>
          <p:nvPr/>
        </p:nvSpPr>
        <p:spPr>
          <a:xfrm>
            <a:off x="18202289" y="19802475"/>
            <a:ext cx="12358774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5500" dirty="0" smtClean="0">
              <a:solidFill>
                <a:schemeClr val="bg1"/>
              </a:solidFill>
            </a:endParaRPr>
          </a:p>
          <a:p>
            <a:pPr algn="ctr"/>
            <a:r>
              <a:rPr lang="pt-BR" sz="5500" dirty="0" smtClean="0">
                <a:solidFill>
                  <a:schemeClr val="bg1"/>
                </a:solidFill>
              </a:rPr>
              <a:t>IMAGENS</a:t>
            </a:r>
          </a:p>
          <a:p>
            <a:pPr algn="ctr"/>
            <a:r>
              <a:rPr lang="pt-BR" sz="5500" dirty="0" smtClean="0">
                <a:solidFill>
                  <a:schemeClr val="bg1"/>
                </a:solidFill>
              </a:rPr>
              <a:t>(SE HOUVER)</a:t>
            </a:r>
          </a:p>
          <a:p>
            <a:endParaRPr lang="pt-BR" sz="5500" dirty="0" smtClean="0">
              <a:solidFill>
                <a:schemeClr val="bg1"/>
              </a:solidFill>
            </a:endParaRPr>
          </a:p>
          <a:p>
            <a:endParaRPr lang="pt-BR" sz="5500" dirty="0" smtClean="0">
              <a:solidFill>
                <a:schemeClr val="bg1"/>
              </a:solidFill>
            </a:endParaRPr>
          </a:p>
          <a:p>
            <a:endParaRPr lang="pt-BR" sz="5500" dirty="0" smtClean="0">
              <a:solidFill>
                <a:schemeClr val="bg1"/>
              </a:solidFill>
            </a:endParaRPr>
          </a:p>
          <a:p>
            <a:endParaRPr lang="pt-BR" sz="5500" dirty="0">
              <a:solidFill>
                <a:schemeClr val="bg1"/>
              </a:solidFill>
            </a:endParaRPr>
          </a:p>
        </p:txBody>
      </p:sp>
      <p:sp>
        <p:nvSpPr>
          <p:cNvPr id="61" name="Text Box 129"/>
          <p:cNvSpPr txBox="1">
            <a:spLocks noChangeArrowheads="1"/>
          </p:cNvSpPr>
          <p:nvPr/>
        </p:nvSpPr>
        <p:spPr bwMode="auto">
          <a:xfrm>
            <a:off x="16987843" y="32518439"/>
            <a:ext cx="6348001" cy="96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DDDDDD"/>
            </a:outerShdw>
          </a:effectLst>
        </p:spPr>
        <p:txBody>
          <a:bodyPr wrap="none" lIns="101654" tIns="50827" rIns="101654" bIns="50827">
            <a:spAutoFit/>
          </a:bodyPr>
          <a:lstStyle/>
          <a:p>
            <a:pPr eaLnBrk="0" hangingPunct="0">
              <a:defRPr/>
            </a:pPr>
            <a:r>
              <a:rPr lang="pt-BR" sz="5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pt-BR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REFERÊNCIAS </a:t>
            </a:r>
            <a:endParaRPr lang="pt-BR" sz="49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62" name="Text Box 26"/>
          <p:cNvSpPr txBox="1">
            <a:spLocks noChangeArrowheads="1"/>
          </p:cNvSpPr>
          <p:nvPr/>
        </p:nvSpPr>
        <p:spPr bwMode="auto">
          <a:xfrm>
            <a:off x="17059281" y="33875761"/>
            <a:ext cx="136398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63" name="Text Box 125"/>
          <p:cNvSpPr txBox="1">
            <a:spLocks noChangeArrowheads="1"/>
          </p:cNvSpPr>
          <p:nvPr/>
        </p:nvSpPr>
        <p:spPr bwMode="auto">
          <a:xfrm>
            <a:off x="1902690" y="11638966"/>
            <a:ext cx="6988175" cy="96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DDDDDD"/>
            </a:outerShdw>
          </a:effectLst>
        </p:spPr>
        <p:txBody>
          <a:bodyPr lIns="101654" tIns="50827" rIns="101654" bIns="50827">
            <a:spAutoFit/>
          </a:bodyPr>
          <a:lstStyle/>
          <a:p>
            <a:pPr eaLnBrk="0" hangingPunct="0">
              <a:defRPr/>
            </a:pPr>
            <a:r>
              <a:rPr lang="pt-BR" sz="5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RESUMO</a:t>
            </a:r>
            <a:endParaRPr lang="pt-BR" sz="56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64" name="Text Box 21"/>
          <p:cNvSpPr txBox="1">
            <a:spLocks noChangeArrowheads="1"/>
          </p:cNvSpPr>
          <p:nvPr/>
        </p:nvSpPr>
        <p:spPr bwMode="auto">
          <a:xfrm>
            <a:off x="1945761" y="13213713"/>
            <a:ext cx="14073186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Texto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r>
              <a:rPr lang="pt-BR" sz="3600" i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pt-BR" sz="3600" i="1" dirty="0" err="1">
                <a:solidFill>
                  <a:schemeClr val="bg1"/>
                </a:solidFill>
                <a:latin typeface="Arial" charset="0"/>
                <a:cs typeface="Arial" charset="0"/>
              </a:rPr>
              <a:t>Texto</a:t>
            </a:r>
            <a:endParaRPr lang="pt-BR" sz="3600" i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b="1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Arial 36</a:t>
            </a:r>
          </a:p>
          <a:p>
            <a:pPr algn="just" defTabSz="3497263" eaLnBrk="0" hangingPunct="0">
              <a:spcBef>
                <a:spcPts val="0"/>
              </a:spcBef>
            </a:pPr>
            <a:r>
              <a:rPr lang="pt-BR" sz="3600" b="1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PALAVRAS CHAVE:</a:t>
            </a:r>
            <a:endParaRPr lang="pt-BR" sz="36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65" name="Text Box 37"/>
          <p:cNvSpPr txBox="1">
            <a:spLocks noChangeArrowheads="1"/>
          </p:cNvSpPr>
          <p:nvPr/>
        </p:nvSpPr>
        <p:spPr bwMode="auto">
          <a:xfrm>
            <a:off x="18701544" y="5853130"/>
            <a:ext cx="6762154" cy="186272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/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Nome SOBRENOME</a:t>
            </a:r>
            <a:endParaRPr lang="pt-BR" sz="3400" b="1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Acadêmico do curso de </a:t>
            </a:r>
            <a:r>
              <a:rPr lang="pt-BR" dirty="0" err="1" smtClean="0">
                <a:solidFill>
                  <a:schemeClr val="bg1"/>
                </a:solidFill>
                <a:latin typeface="Arial" charset="0"/>
              </a:rPr>
              <a:t>xxxxxxxxxxxx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Faculdade Campo Real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rnicknich@yahoo.com.br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6" name="Text Box 37"/>
          <p:cNvSpPr txBox="1">
            <a:spLocks noChangeArrowheads="1"/>
          </p:cNvSpPr>
          <p:nvPr/>
        </p:nvSpPr>
        <p:spPr bwMode="auto">
          <a:xfrm>
            <a:off x="25035672" y="5853129"/>
            <a:ext cx="6762154" cy="186272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/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Nome SOBRENOME</a:t>
            </a:r>
            <a:endParaRPr lang="pt-BR" sz="3400" b="1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Acadêmico do curso de </a:t>
            </a:r>
            <a:r>
              <a:rPr lang="pt-BR" dirty="0" err="1" smtClean="0">
                <a:solidFill>
                  <a:schemeClr val="bg1"/>
                </a:solidFill>
                <a:latin typeface="Arial" charset="0"/>
              </a:rPr>
              <a:t>xxxxxxxxxxxx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Faculdade Campo Real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rnicknich@yahoo.com.br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8" name="Text Box 37"/>
          <p:cNvSpPr txBox="1">
            <a:spLocks noChangeArrowheads="1"/>
          </p:cNvSpPr>
          <p:nvPr/>
        </p:nvSpPr>
        <p:spPr bwMode="auto">
          <a:xfrm>
            <a:off x="22414056" y="8874447"/>
            <a:ext cx="9629729" cy="144722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508000" indent="-5080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016000" indent="-10160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524000" indent="-15240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32000" indent="-20320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Prof. Nome SOBRENOME</a:t>
            </a:r>
            <a:endParaRPr lang="pt-BR" sz="3400" b="1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Docente </a:t>
            </a:r>
            <a:r>
              <a:rPr lang="pt-BR" dirty="0" err="1" smtClean="0">
                <a:solidFill>
                  <a:schemeClr val="bg1"/>
                </a:solidFill>
                <a:latin typeface="Arial" charset="0"/>
              </a:rPr>
              <a:t>Co-orientador</a:t>
            </a:r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, Faculdade Campo Real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remail@yahoo.com.br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9" name="Text Box 37"/>
          <p:cNvSpPr txBox="1">
            <a:spLocks noChangeArrowheads="1"/>
          </p:cNvSpPr>
          <p:nvPr/>
        </p:nvSpPr>
        <p:spPr bwMode="auto">
          <a:xfrm>
            <a:off x="11645549" y="8806214"/>
            <a:ext cx="9629729" cy="144722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2106" tIns="46053" rIns="92106" bIns="46053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508000" indent="-5080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016000" indent="-10160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524000" indent="-15240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32000" indent="-20320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7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just" defTabSz="1022350" eaLnBrk="0" hangingPunct="0">
              <a:spcBef>
                <a:spcPct val="50000"/>
              </a:spcBef>
            </a:pPr>
            <a:r>
              <a:rPr lang="pt-BR" sz="3400" b="1" dirty="0" smtClean="0">
                <a:solidFill>
                  <a:schemeClr val="bg1"/>
                </a:solidFill>
                <a:latin typeface="Arial" charset="0"/>
              </a:rPr>
              <a:t>Prof. Nome SOBRENOME</a:t>
            </a:r>
            <a:endParaRPr lang="pt-BR" sz="3400" b="1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Docente orientador, Faculdade Campo Real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  <a:p>
            <a:pPr algn="just" defTabSz="1022350" eaLnBrk="0" hangingPunct="0"/>
            <a:r>
              <a:rPr lang="pt-BR" dirty="0" smtClean="0">
                <a:solidFill>
                  <a:schemeClr val="bg1"/>
                </a:solidFill>
                <a:latin typeface="Arial" charset="0"/>
              </a:rPr>
              <a:t>remail@yahoo.com.br</a:t>
            </a:r>
            <a:endParaRPr lang="pt-BR" dirty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36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rutura padrão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2828</TotalTime>
  <Words>606</Words>
  <Application>Microsoft Office PowerPoint</Application>
  <PresentationFormat>Personalizar</PresentationFormat>
  <Paragraphs>89</Paragraphs>
  <Slides>1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Times New Roman</vt:lpstr>
      <vt:lpstr>Estrutura padrão</vt:lpstr>
      <vt:lpstr>CorelDRAW</vt:lpstr>
      <vt:lpstr>Apresentação do PowerPoint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</dc:title>
  <dc:creator>Katia C. Zuffellato;Faculdade Campo Real</dc:creator>
  <cp:lastModifiedBy>Marketing mkt.</cp:lastModifiedBy>
  <cp:revision>126</cp:revision>
  <dcterms:created xsi:type="dcterms:W3CDTF">2001-06-19T22:46:48Z</dcterms:created>
  <dcterms:modified xsi:type="dcterms:W3CDTF">2017-10-11T11:13:10Z</dcterms:modified>
</cp:coreProperties>
</file>