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1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257412"/>
              </p:ext>
            </p:extLst>
          </p:nvPr>
        </p:nvGraphicFramePr>
        <p:xfrm>
          <a:off x="500198" y="8391929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91929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593488"/>
              </p:ext>
            </p:extLst>
          </p:nvPr>
        </p:nvGraphicFramePr>
        <p:xfrm>
          <a:off x="5479950" y="7909367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909367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307884"/>
              </p:ext>
            </p:extLst>
          </p:nvPr>
        </p:nvGraphicFramePr>
        <p:xfrm>
          <a:off x="28506636" y="268422"/>
          <a:ext cx="3012973" cy="486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CorelDRAW" r:id="rId7" imgW="6453221" imgH="10428258" progId="CorelDraw.Graphic.17">
                  <p:embed/>
                </p:oleObj>
              </mc:Choice>
              <mc:Fallback>
                <p:oleObj name="CorelDRAW" r:id="rId7" imgW="6453221" imgH="10428258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506636" y="268422"/>
                        <a:ext cx="3012973" cy="4868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544132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82883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33049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709114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70911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369213" y="8446582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600706" y="8378349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2017-10-11T11:14:31Z</dcterms:modified>
</cp:coreProperties>
</file>