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5" userDrawn="1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09A"/>
    <a:srgbClr val="FCFCFC"/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0943" autoAdjust="0"/>
    <p:restoredTop sz="95407" autoAdjust="0"/>
  </p:normalViewPr>
  <p:slideViewPr>
    <p:cSldViewPr>
      <p:cViewPr>
        <p:scale>
          <a:sx n="37" d="100"/>
          <a:sy n="37" d="100"/>
        </p:scale>
        <p:origin x="630" y="-5232"/>
      </p:cViewPr>
      <p:guideLst>
        <p:guide orient="horz" pos="5715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4FFA-ABBD-40CF-AA7C-1DB3CE7BAFFD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CB81A-3B34-4DE4-9EEE-B4DC24087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37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CB81A-3B34-4DE4-9EEE-B4DC2408731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9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1669081" y="1316424"/>
            <a:ext cx="20410454" cy="194930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rPr>
              <a:t>TÍTULO DO TRABALHO TÍTULO DO TRABALHO TÍTULO DO TRABALHO TÍTULO DO TRABALHO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2161413" y="36841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email@camporeal.edu.br</a:t>
            </a:r>
          </a:p>
        </p:txBody>
      </p:sp>
      <p:sp>
        <p:nvSpPr>
          <p:cNvPr id="40" name="Text Box 125"/>
          <p:cNvSpPr txBox="1">
            <a:spLocks noChangeArrowheads="1"/>
          </p:cNvSpPr>
          <p:nvPr/>
        </p:nvSpPr>
        <p:spPr bwMode="auto">
          <a:xfrm>
            <a:off x="1418871" y="18366013"/>
            <a:ext cx="6988175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INTRODUÇÃO</a:t>
            </a: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610267" y="27029880"/>
            <a:ext cx="11329884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MATERIAIS E MÉTODOS</a:t>
            </a:r>
          </a:p>
        </p:txBody>
      </p:sp>
      <p:sp>
        <p:nvSpPr>
          <p:cNvPr id="42" name="Text Box 129"/>
          <p:cNvSpPr txBox="1">
            <a:spLocks noChangeArrowheads="1"/>
          </p:cNvSpPr>
          <p:nvPr/>
        </p:nvSpPr>
        <p:spPr bwMode="auto">
          <a:xfrm>
            <a:off x="16884650" y="25042169"/>
            <a:ext cx="11056534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CONSIDERAÇÕES FINAIS </a:t>
            </a:r>
          </a:p>
        </p:txBody>
      </p:sp>
      <p:sp>
        <p:nvSpPr>
          <p:cNvPr id="43" name="Text Box 125"/>
          <p:cNvSpPr txBox="1">
            <a:spLocks noChangeArrowheads="1"/>
          </p:cNvSpPr>
          <p:nvPr/>
        </p:nvSpPr>
        <p:spPr bwMode="auto">
          <a:xfrm>
            <a:off x="14833873" y="8879173"/>
            <a:ext cx="16229013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RESULTADOS E DISCUSSÃO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128839" y="20013110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Arial 36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2025192" y="28680603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7059281" y="26379525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16884650" y="10453624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24517" y="365063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email@camporeal.edu.br</a:t>
            </a:r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25157968" y="37886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rnicknich@camporeal.edu.br</a:t>
            </a: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2198032" y="629566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Docente </a:t>
            </a:r>
            <a:r>
              <a:rPr lang="pt-BR" dirty="0" err="1">
                <a:latin typeface="Arial" charset="0"/>
              </a:rPr>
              <a:t>Co-orientador</a:t>
            </a:r>
            <a:r>
              <a:rPr lang="pt-BR" dirty="0">
                <a:latin typeface="Arial" charset="0"/>
              </a:rPr>
              <a:t>, 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remail@camporeal.edu.br</a:t>
            </a:r>
          </a:p>
        </p:txBody>
      </p:sp>
      <p:sp>
        <p:nvSpPr>
          <p:cNvPr id="60" name="Retângulo 59"/>
          <p:cNvSpPr/>
          <p:nvPr/>
        </p:nvSpPr>
        <p:spPr bwMode="auto">
          <a:xfrm>
            <a:off x="17202157" y="15337979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8202289" y="17217702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>
              <a:solidFill>
                <a:srgbClr val="15509A"/>
              </a:solidFill>
            </a:endParaRPr>
          </a:p>
          <a:p>
            <a:pPr algn="ctr"/>
            <a:r>
              <a:rPr lang="pt-BR" sz="5500" dirty="0">
                <a:solidFill>
                  <a:srgbClr val="15509A"/>
                </a:solidFill>
              </a:rPr>
              <a:t>IMAGENS</a:t>
            </a:r>
          </a:p>
          <a:p>
            <a:pPr algn="ctr"/>
            <a:r>
              <a:rPr lang="pt-BR" sz="5500" dirty="0">
                <a:solidFill>
                  <a:srgbClr val="15509A"/>
                </a:solidFill>
              </a:rPr>
              <a:t>(SE HOUVER)</a:t>
            </a: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</p:txBody>
      </p:sp>
      <p:sp>
        <p:nvSpPr>
          <p:cNvPr id="62" name="Text Box 129"/>
          <p:cNvSpPr txBox="1">
            <a:spLocks noChangeArrowheads="1"/>
          </p:cNvSpPr>
          <p:nvPr/>
        </p:nvSpPr>
        <p:spPr bwMode="auto">
          <a:xfrm>
            <a:off x="16634073" y="29512217"/>
            <a:ext cx="6788827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 REFERÊNCIAS </a:t>
            </a:r>
          </a:p>
        </p:txBody>
      </p: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17059281" y="30665805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</p:txBody>
      </p:sp>
      <p:sp>
        <p:nvSpPr>
          <p:cNvPr id="64" name="Text Box 125"/>
          <p:cNvSpPr txBox="1">
            <a:spLocks noChangeArrowheads="1"/>
          </p:cNvSpPr>
          <p:nvPr/>
        </p:nvSpPr>
        <p:spPr bwMode="auto">
          <a:xfrm>
            <a:off x="489910" y="8919146"/>
            <a:ext cx="6988175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RESUMO</a:t>
            </a: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2068263" y="10287990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PALAVRAS CHAVE: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68" name="Text Box 37"/>
          <p:cNvSpPr txBox="1">
            <a:spLocks noChangeArrowheads="1"/>
          </p:cNvSpPr>
          <p:nvPr/>
        </p:nvSpPr>
        <p:spPr bwMode="auto">
          <a:xfrm>
            <a:off x="13125024" y="628654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5509A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Docente orientador, 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remail@camporeal.edu.br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130E7FE-908C-4404-89D0-0BDAE8BB0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73" y="2471560"/>
            <a:ext cx="5188659" cy="141714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C386491-6D93-47C2-A109-C34DD89BBE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47" y="3456659"/>
            <a:ext cx="4237486" cy="423748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CD99A2-CF13-493E-B965-9B0597DA05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9072" y="36169410"/>
            <a:ext cx="4291465" cy="209498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1F96842-8352-4B03-AD06-A8B84B7377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625" y="36831937"/>
            <a:ext cx="3276445" cy="15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6910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622</Words>
  <Application>Microsoft Office PowerPoint</Application>
  <PresentationFormat>Personalizar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Estrutura padrão</vt:lpstr>
      <vt:lpstr>Apresentação do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</dc:creator>
  <cp:lastModifiedBy>Marketing</cp:lastModifiedBy>
  <cp:revision>133</cp:revision>
  <dcterms:created xsi:type="dcterms:W3CDTF">2001-06-19T22:46:48Z</dcterms:created>
  <dcterms:modified xsi:type="dcterms:W3CDTF">2018-10-08T13:27:13Z</dcterms:modified>
</cp:coreProperties>
</file>