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3" r:id="rId2"/>
  </p:sldIdLst>
  <p:sldSz cx="32404050" cy="3960495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8000" indent="-50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6000" indent="-10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4000" indent="-152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2000" indent="-203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15" userDrawn="1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09A"/>
    <a:srgbClr val="FCFCFC"/>
    <a:srgbClr val="CCCCFF"/>
    <a:srgbClr val="99FFCC"/>
    <a:srgbClr val="FFFFFF"/>
    <a:srgbClr val="99FF33"/>
    <a:srgbClr val="66FF33"/>
    <a:srgbClr val="0066FF"/>
    <a:srgbClr val="99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0943" autoAdjust="0"/>
    <p:restoredTop sz="95407" autoAdjust="0"/>
  </p:normalViewPr>
  <p:slideViewPr>
    <p:cSldViewPr>
      <p:cViewPr>
        <p:scale>
          <a:sx n="37" d="100"/>
          <a:sy n="37" d="100"/>
        </p:scale>
        <p:origin x="630" y="-624"/>
      </p:cViewPr>
      <p:guideLst>
        <p:guide orient="horz" pos="5715"/>
        <p:guide pos="1020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34FFA-ABBD-40CF-AA7C-1DB3CE7BAFFD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66938" y="1143000"/>
            <a:ext cx="2524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CB81A-3B34-4DE4-9EEE-B4DC240873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4378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CB81A-3B34-4DE4-9EEE-B4DC2408731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9191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05"/>
            <a:ext cx="27543443" cy="8489394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/>
            </a:lvl1pPr>
            <a:lvl2pPr marL="508269" indent="0" algn="ctr">
              <a:buNone/>
              <a:defRPr/>
            </a:lvl2pPr>
            <a:lvl3pPr marL="1016538" indent="0" algn="ctr">
              <a:buNone/>
              <a:defRPr/>
            </a:lvl3pPr>
            <a:lvl4pPr marL="1524808" indent="0" algn="ctr">
              <a:buNone/>
              <a:defRPr/>
            </a:lvl4pPr>
            <a:lvl5pPr marL="2033077" indent="0" algn="ctr">
              <a:buNone/>
              <a:defRPr/>
            </a:lvl5pPr>
            <a:lvl6pPr marL="2541346" indent="0" algn="ctr">
              <a:buNone/>
              <a:defRPr/>
            </a:lvl6pPr>
            <a:lvl7pPr marL="3049615" indent="0" algn="ctr">
              <a:buNone/>
              <a:defRPr/>
            </a:lvl7pPr>
            <a:lvl8pPr marL="3557885" indent="0" algn="ctr">
              <a:buNone/>
              <a:defRPr/>
            </a:lvl8pPr>
            <a:lvl9pPr marL="4066154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DF06E-EDB8-4EB8-9CD1-882DF0DB733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59AD5-DD77-4E03-BD3F-8F2C9ED8F79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7885" y="3524107"/>
            <a:ext cx="6885861" cy="3168396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304" y="3524107"/>
            <a:ext cx="20495562" cy="3168396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47A7A-7B24-4CEF-8A19-F2A3D8B576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A22F0-FD2C-4958-BA1C-CDCF1C9FC9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258" y="25449848"/>
            <a:ext cx="27543443" cy="78659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60258" y="16786266"/>
            <a:ext cx="27543443" cy="866358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8269" indent="0">
              <a:buNone/>
              <a:defRPr sz="2000"/>
            </a:lvl2pPr>
            <a:lvl3pPr marL="1016538" indent="0">
              <a:buNone/>
              <a:defRPr sz="1800"/>
            </a:lvl3pPr>
            <a:lvl4pPr marL="1524808" indent="0">
              <a:buNone/>
              <a:defRPr sz="1600"/>
            </a:lvl4pPr>
            <a:lvl5pPr marL="2033077" indent="0">
              <a:buNone/>
              <a:defRPr sz="1600"/>
            </a:lvl5pPr>
            <a:lvl6pPr marL="2541346" indent="0">
              <a:buNone/>
              <a:defRPr sz="1600"/>
            </a:lvl6pPr>
            <a:lvl7pPr marL="3049615" indent="0">
              <a:buNone/>
              <a:defRPr sz="1600"/>
            </a:lvl7pPr>
            <a:lvl8pPr marL="3557885" indent="0">
              <a:buNone/>
              <a:defRPr sz="1600"/>
            </a:lvl8pPr>
            <a:lvl9pPr marL="4066154" indent="0">
              <a:buNone/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B9EA2-7C71-4AD7-A582-52DEDE7EEB6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304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83035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5EF11-E0D4-4DF0-8AD2-D4B88135C8B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2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865275"/>
            <a:ext cx="1431685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685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245" y="8865275"/>
            <a:ext cx="1432360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245" y="12559903"/>
            <a:ext cx="1432360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1C163-A1AD-41E9-B3F4-207C26FBAB8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7E570-9A14-4E93-A86D-2436C5F81E6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25D48-A4EB-480C-8065-7DF6CAE4E0F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2" y="1576864"/>
            <a:ext cx="10661271" cy="67108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647" y="1576864"/>
            <a:ext cx="18114201" cy="338017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2" y="8287703"/>
            <a:ext cx="10661271" cy="27090887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7D12E-5965-4DF1-B6A6-94D5492FBE2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57" y="27723465"/>
            <a:ext cx="19442430" cy="327291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57" y="3538776"/>
            <a:ext cx="19442430" cy="23762970"/>
          </a:xfrm>
        </p:spPr>
        <p:txBody>
          <a:bodyPr/>
          <a:lstStyle>
            <a:lvl1pPr marL="0" indent="0">
              <a:buNone/>
              <a:defRPr sz="3600"/>
            </a:lvl1pPr>
            <a:lvl2pPr marL="508269" indent="0">
              <a:buNone/>
              <a:defRPr sz="3100"/>
            </a:lvl2pPr>
            <a:lvl3pPr marL="1016538" indent="0">
              <a:buNone/>
              <a:defRPr sz="2700"/>
            </a:lvl3pPr>
            <a:lvl4pPr marL="1524808" indent="0">
              <a:buNone/>
              <a:defRPr sz="2200"/>
            </a:lvl4pPr>
            <a:lvl5pPr marL="2033077" indent="0">
              <a:buNone/>
              <a:defRPr sz="2200"/>
            </a:lvl5pPr>
            <a:lvl6pPr marL="2541346" indent="0">
              <a:buNone/>
              <a:defRPr sz="2200"/>
            </a:lvl6pPr>
            <a:lvl7pPr marL="3049615" indent="0">
              <a:buNone/>
              <a:defRPr sz="2200"/>
            </a:lvl7pPr>
            <a:lvl8pPr marL="3557885" indent="0">
              <a:buNone/>
              <a:defRPr sz="2200"/>
            </a:lvl8pPr>
            <a:lvl9pPr marL="4066154" indent="0">
              <a:buNone/>
              <a:defRPr sz="22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57" y="30996375"/>
            <a:ext cx="19442430" cy="4648080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ED7CA-5CB5-42F4-9852-261142AC3CE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524250"/>
            <a:ext cx="2754312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1445875"/>
            <a:ext cx="2754312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82288"/>
            <a:ext cx="1026160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600"/>
            </a:lvl1pPr>
          </a:lstStyle>
          <a:p>
            <a:fld id="{A0D44C63-452D-4368-A7C3-1BD626A55F5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2pPr>
      <a:lvl3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3pPr>
      <a:lvl4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4pPr>
      <a:lvl5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5pPr>
      <a:lvl6pPr marL="508269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6pPr>
      <a:lvl7pPr marL="101653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7pPr>
      <a:lvl8pPr marL="152480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8pPr>
      <a:lvl9pPr marL="2033077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9pPr>
    </p:titleStyle>
    <p:bodyStyle>
      <a:lvl1pPr marL="1849438" indent="-1849438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7300">
          <a:solidFill>
            <a:schemeClr val="tx1"/>
          </a:solidFill>
          <a:latin typeface="+mn-lt"/>
          <a:ea typeface="+mn-ea"/>
          <a:cs typeface="+mn-cs"/>
        </a:defRPr>
      </a:lvl1pPr>
      <a:lvl2pPr marL="4008438" indent="-1541463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65850" indent="-1230313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637588" indent="-1235075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101388" indent="-1230313" algn="l" defTabSz="4933950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610776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2119045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62731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313558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269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53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80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077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1346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61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88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6154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11669081" y="1316424"/>
            <a:ext cx="20410454" cy="1949306"/>
          </a:xfrm>
          <a:prstGeom prst="rect">
            <a:avLst/>
          </a:prstGeom>
          <a:noFill/>
        </p:spPr>
        <p:txBody>
          <a:bodyPr wrap="square" lIns="101654" tIns="50827" rIns="101654" bIns="50827">
            <a:spAutoFit/>
          </a:bodyPr>
          <a:lstStyle/>
          <a:p>
            <a:pPr algn="ctr" eaLnBrk="0" hangingPunct="0">
              <a:defRPr/>
            </a:pPr>
            <a:r>
              <a:rPr lang="pt-BR" sz="6000" dirty="0">
                <a:ln w="18415" cmpd="sng">
                  <a:noFill/>
                  <a:prstDash val="solid"/>
                </a:ln>
                <a:solidFill>
                  <a:srgbClr val="15509A"/>
                </a:solidFill>
                <a:latin typeface="Arial Black" pitchFamily="34" charset="0"/>
              </a:rPr>
              <a:t>TÍTULO DO TRABALHO TÍTULO DO TRABALHO TÍTULO DO TRABALHO TÍTULO DO TRABALHO</a:t>
            </a: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12161413" y="3684151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>
                <a:solidFill>
                  <a:srgbClr val="15509A"/>
                </a:solidFill>
                <a:latin typeface="Arial" charset="0"/>
              </a:rPr>
              <a:t>Nome SOBRENOME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Acadêmico do curso de </a:t>
            </a:r>
            <a:r>
              <a:rPr lang="pt-BR" dirty="0" err="1">
                <a:latin typeface="Arial" charset="0"/>
              </a:rPr>
              <a:t>xxxxxxxxxxxx</a:t>
            </a:r>
            <a:endParaRPr lang="pt-BR" dirty="0">
              <a:latin typeface="Arial" charset="0"/>
            </a:endParaRPr>
          </a:p>
          <a:p>
            <a:pPr algn="just" defTabSz="1022350" eaLnBrk="0" hangingPunct="0"/>
            <a:r>
              <a:rPr lang="pt-BR" dirty="0">
                <a:latin typeface="Arial" charset="0"/>
              </a:rPr>
              <a:t>Centro Universitário Campo Real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email@camporeal.edu.br</a:t>
            </a:r>
          </a:p>
        </p:txBody>
      </p:sp>
      <p:sp>
        <p:nvSpPr>
          <p:cNvPr id="40" name="Text Box 125"/>
          <p:cNvSpPr txBox="1">
            <a:spLocks noChangeArrowheads="1"/>
          </p:cNvSpPr>
          <p:nvPr/>
        </p:nvSpPr>
        <p:spPr bwMode="auto">
          <a:xfrm>
            <a:off x="1418871" y="18366013"/>
            <a:ext cx="6988175" cy="1025976"/>
          </a:xfrm>
          <a:prstGeom prst="rect">
            <a:avLst/>
          </a:prstGeom>
          <a:noFill/>
        </p:spPr>
        <p:txBody>
          <a:bodyPr wrap="square" lIns="101654" tIns="50827" rIns="101654" bIns="50827">
            <a:spAutoFit/>
          </a:bodyPr>
          <a:lstStyle>
            <a:defPPr>
              <a:defRPr lang="pt-BR"/>
            </a:defPPr>
            <a:lvl1pPr algn="ctr" eaLnBrk="0" hangingPunct="0">
              <a:defRPr sz="6000">
                <a:ln w="18415" cmpd="sng">
                  <a:noFill/>
                  <a:prstDash val="solid"/>
                </a:ln>
                <a:solidFill>
                  <a:srgbClr val="15509A"/>
                </a:solidFill>
                <a:latin typeface="Arial Black" pitchFamily="34" charset="0"/>
              </a:defRPr>
            </a:lvl1pPr>
          </a:lstStyle>
          <a:p>
            <a:r>
              <a:rPr lang="pt-BR" dirty="0"/>
              <a:t>INTRODUÇÃO</a:t>
            </a:r>
          </a:p>
        </p:txBody>
      </p:sp>
      <p:sp>
        <p:nvSpPr>
          <p:cNvPr id="41" name="Text Box 129"/>
          <p:cNvSpPr txBox="1">
            <a:spLocks noChangeArrowheads="1"/>
          </p:cNvSpPr>
          <p:nvPr/>
        </p:nvSpPr>
        <p:spPr bwMode="auto">
          <a:xfrm>
            <a:off x="1610267" y="27029880"/>
            <a:ext cx="11329884" cy="1025976"/>
          </a:xfrm>
          <a:prstGeom prst="rect">
            <a:avLst/>
          </a:prstGeom>
          <a:noFill/>
        </p:spPr>
        <p:txBody>
          <a:bodyPr wrap="square" lIns="101654" tIns="50827" rIns="101654" bIns="50827">
            <a:spAutoFit/>
          </a:bodyPr>
          <a:lstStyle>
            <a:defPPr>
              <a:defRPr lang="pt-BR"/>
            </a:defPPr>
            <a:lvl1pPr algn="ctr" eaLnBrk="0" hangingPunct="0">
              <a:defRPr sz="6000">
                <a:ln w="18415" cmpd="sng">
                  <a:noFill/>
                  <a:prstDash val="solid"/>
                </a:ln>
                <a:solidFill>
                  <a:srgbClr val="15509A"/>
                </a:solidFill>
                <a:latin typeface="Arial Black" pitchFamily="34" charset="0"/>
              </a:defRPr>
            </a:lvl1pPr>
          </a:lstStyle>
          <a:p>
            <a:r>
              <a:rPr lang="pt-BR" dirty="0"/>
              <a:t>MATERIAIS E MÉTODOS</a:t>
            </a:r>
          </a:p>
        </p:txBody>
      </p:sp>
      <p:sp>
        <p:nvSpPr>
          <p:cNvPr id="42" name="Text Box 129"/>
          <p:cNvSpPr txBox="1">
            <a:spLocks noChangeArrowheads="1"/>
          </p:cNvSpPr>
          <p:nvPr/>
        </p:nvSpPr>
        <p:spPr bwMode="auto">
          <a:xfrm>
            <a:off x="16884650" y="25042169"/>
            <a:ext cx="11056534" cy="1025976"/>
          </a:xfrm>
          <a:prstGeom prst="rect">
            <a:avLst/>
          </a:prstGeom>
          <a:noFill/>
        </p:spPr>
        <p:txBody>
          <a:bodyPr wrap="square" lIns="101654" tIns="50827" rIns="101654" bIns="50827">
            <a:spAutoFit/>
          </a:bodyPr>
          <a:lstStyle>
            <a:defPPr>
              <a:defRPr lang="pt-BR"/>
            </a:defPPr>
            <a:lvl1pPr algn="ctr" eaLnBrk="0" hangingPunct="0">
              <a:defRPr sz="6000">
                <a:ln w="18415" cmpd="sng">
                  <a:noFill/>
                  <a:prstDash val="solid"/>
                </a:ln>
                <a:solidFill>
                  <a:srgbClr val="15509A"/>
                </a:solidFill>
                <a:latin typeface="Arial Black" pitchFamily="34" charset="0"/>
              </a:defRPr>
            </a:lvl1pPr>
          </a:lstStyle>
          <a:p>
            <a:r>
              <a:rPr lang="pt-BR" dirty="0"/>
              <a:t>CONSIDERAÇÕES FINAIS </a:t>
            </a:r>
          </a:p>
        </p:txBody>
      </p:sp>
      <p:sp>
        <p:nvSpPr>
          <p:cNvPr id="43" name="Text Box 125"/>
          <p:cNvSpPr txBox="1">
            <a:spLocks noChangeArrowheads="1"/>
          </p:cNvSpPr>
          <p:nvPr/>
        </p:nvSpPr>
        <p:spPr bwMode="auto">
          <a:xfrm>
            <a:off x="14833873" y="8879173"/>
            <a:ext cx="16229013" cy="1025976"/>
          </a:xfrm>
          <a:prstGeom prst="rect">
            <a:avLst/>
          </a:prstGeom>
          <a:noFill/>
        </p:spPr>
        <p:txBody>
          <a:bodyPr wrap="square" lIns="101654" tIns="50827" rIns="101654" bIns="50827">
            <a:spAutoFit/>
          </a:bodyPr>
          <a:lstStyle>
            <a:defPPr>
              <a:defRPr lang="pt-BR"/>
            </a:defPPr>
            <a:lvl1pPr algn="ctr" eaLnBrk="0" hangingPunct="0">
              <a:defRPr sz="6000">
                <a:ln w="18415" cmpd="sng">
                  <a:noFill/>
                  <a:prstDash val="solid"/>
                </a:ln>
                <a:solidFill>
                  <a:srgbClr val="15509A"/>
                </a:solidFill>
                <a:latin typeface="Arial Black" pitchFamily="34" charset="0"/>
              </a:defRPr>
            </a:lvl1pPr>
          </a:lstStyle>
          <a:p>
            <a:r>
              <a:rPr lang="pt-BR" dirty="0"/>
              <a:t>RESULTADOS E DISCUSSÃO</a:t>
            </a:r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2128839" y="20013110"/>
            <a:ext cx="1407318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>
                <a:latin typeface="Arial" charset="0"/>
                <a:cs typeface="Arial" charset="0"/>
              </a:rPr>
              <a:t>Arial 36</a:t>
            </a:r>
            <a:endParaRPr lang="pt-BR" sz="3600" dirty="0">
              <a:latin typeface="Arial" charset="0"/>
              <a:cs typeface="Arial" charset="0"/>
            </a:endParaRP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2025192" y="28680603"/>
            <a:ext cx="13639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17059281" y="26379525"/>
            <a:ext cx="135731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</p:txBody>
      </p:sp>
      <p:sp>
        <p:nvSpPr>
          <p:cNvPr id="47" name="Text Box 23"/>
          <p:cNvSpPr txBox="1">
            <a:spLocks noChangeArrowheads="1"/>
          </p:cNvSpPr>
          <p:nvPr/>
        </p:nvSpPr>
        <p:spPr bwMode="auto">
          <a:xfrm>
            <a:off x="16884650" y="10453624"/>
            <a:ext cx="14605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18624517" y="3650639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>
                <a:solidFill>
                  <a:srgbClr val="15509A"/>
                </a:solidFill>
                <a:latin typeface="Arial" charset="0"/>
              </a:rPr>
              <a:t>Nome SOBRENOME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Acadêmico do curso de </a:t>
            </a:r>
            <a:r>
              <a:rPr lang="pt-BR" dirty="0" err="1">
                <a:latin typeface="Arial" charset="0"/>
              </a:rPr>
              <a:t>xxxxxxxxxxxx</a:t>
            </a:r>
            <a:endParaRPr lang="pt-BR" dirty="0">
              <a:latin typeface="Arial" charset="0"/>
            </a:endParaRPr>
          </a:p>
          <a:p>
            <a:pPr algn="just" defTabSz="1022350" eaLnBrk="0" hangingPunct="0"/>
            <a:r>
              <a:rPr lang="pt-BR" dirty="0">
                <a:latin typeface="Arial" charset="0"/>
              </a:rPr>
              <a:t>Centro Universitário Campo Real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email@camporeal.edu.br</a:t>
            </a:r>
          </a:p>
        </p:txBody>
      </p:sp>
      <p:sp>
        <p:nvSpPr>
          <p:cNvPr id="58" name="Text Box 37"/>
          <p:cNvSpPr txBox="1">
            <a:spLocks noChangeArrowheads="1"/>
          </p:cNvSpPr>
          <p:nvPr/>
        </p:nvSpPr>
        <p:spPr bwMode="auto">
          <a:xfrm>
            <a:off x="25157968" y="3788651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>
                <a:solidFill>
                  <a:srgbClr val="15509A"/>
                </a:solidFill>
                <a:latin typeface="Arial" charset="0"/>
              </a:rPr>
              <a:t>Nome SOBRENOME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Acadêmico do curso de </a:t>
            </a:r>
            <a:r>
              <a:rPr lang="pt-BR" dirty="0" err="1">
                <a:latin typeface="Arial" charset="0"/>
              </a:rPr>
              <a:t>xxxxxxxxxxxx</a:t>
            </a:r>
            <a:endParaRPr lang="pt-BR" dirty="0">
              <a:latin typeface="Arial" charset="0"/>
            </a:endParaRPr>
          </a:p>
          <a:p>
            <a:pPr algn="just" defTabSz="1022350" eaLnBrk="0" hangingPunct="0"/>
            <a:r>
              <a:rPr lang="pt-BR" dirty="0">
                <a:latin typeface="Arial" charset="0"/>
              </a:rPr>
              <a:t>Centro Universitário Campo Real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rnicknich@camporeal.edu.br</a:t>
            </a:r>
          </a:p>
        </p:txBody>
      </p:sp>
      <p:sp>
        <p:nvSpPr>
          <p:cNvPr id="59" name="Text Box 37"/>
          <p:cNvSpPr txBox="1">
            <a:spLocks noChangeArrowheads="1"/>
          </p:cNvSpPr>
          <p:nvPr/>
        </p:nvSpPr>
        <p:spPr bwMode="auto">
          <a:xfrm>
            <a:off x="22198032" y="6295665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>
                <a:solidFill>
                  <a:srgbClr val="15509A"/>
                </a:solidFill>
                <a:latin typeface="Arial" charset="0"/>
              </a:rPr>
              <a:t>Prof. Nome SOBRENOME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Docente </a:t>
            </a:r>
            <a:r>
              <a:rPr lang="pt-BR" dirty="0" err="1">
                <a:latin typeface="Arial" charset="0"/>
              </a:rPr>
              <a:t>Co-orientador</a:t>
            </a:r>
            <a:r>
              <a:rPr lang="pt-BR" dirty="0">
                <a:latin typeface="Arial" charset="0"/>
              </a:rPr>
              <a:t>, Centro Universitário Campo Real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remail@camporeal.edu.br</a:t>
            </a:r>
          </a:p>
        </p:txBody>
      </p:sp>
      <p:sp>
        <p:nvSpPr>
          <p:cNvPr id="60" name="Retângulo 59"/>
          <p:cNvSpPr/>
          <p:nvPr/>
        </p:nvSpPr>
        <p:spPr bwMode="auto">
          <a:xfrm>
            <a:off x="17202157" y="15337979"/>
            <a:ext cx="13644658" cy="9501254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18202289" y="17217702"/>
            <a:ext cx="1235877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5500" dirty="0">
              <a:solidFill>
                <a:srgbClr val="15509A"/>
              </a:solidFill>
            </a:endParaRPr>
          </a:p>
          <a:p>
            <a:pPr algn="ctr"/>
            <a:r>
              <a:rPr lang="pt-BR" sz="5500" dirty="0">
                <a:solidFill>
                  <a:srgbClr val="15509A"/>
                </a:solidFill>
              </a:rPr>
              <a:t>IMAGENS</a:t>
            </a:r>
          </a:p>
          <a:p>
            <a:pPr algn="ctr"/>
            <a:r>
              <a:rPr lang="pt-BR" sz="5500" dirty="0">
                <a:solidFill>
                  <a:srgbClr val="15509A"/>
                </a:solidFill>
              </a:rPr>
              <a:t>(SE HOUVER)</a:t>
            </a:r>
          </a:p>
          <a:p>
            <a:endParaRPr lang="pt-BR" sz="5500" dirty="0">
              <a:solidFill>
                <a:srgbClr val="15509A"/>
              </a:solidFill>
            </a:endParaRPr>
          </a:p>
          <a:p>
            <a:endParaRPr lang="pt-BR" sz="5500" dirty="0">
              <a:solidFill>
                <a:srgbClr val="15509A"/>
              </a:solidFill>
            </a:endParaRPr>
          </a:p>
          <a:p>
            <a:endParaRPr lang="pt-BR" sz="5500" dirty="0">
              <a:solidFill>
                <a:srgbClr val="15509A"/>
              </a:solidFill>
            </a:endParaRPr>
          </a:p>
          <a:p>
            <a:endParaRPr lang="pt-BR" sz="5500" dirty="0">
              <a:solidFill>
                <a:srgbClr val="15509A"/>
              </a:solidFill>
            </a:endParaRPr>
          </a:p>
        </p:txBody>
      </p:sp>
      <p:sp>
        <p:nvSpPr>
          <p:cNvPr id="62" name="Text Box 129"/>
          <p:cNvSpPr txBox="1">
            <a:spLocks noChangeArrowheads="1"/>
          </p:cNvSpPr>
          <p:nvPr/>
        </p:nvSpPr>
        <p:spPr bwMode="auto">
          <a:xfrm>
            <a:off x="16634073" y="29512217"/>
            <a:ext cx="6788827" cy="1025976"/>
          </a:xfrm>
          <a:prstGeom prst="rect">
            <a:avLst/>
          </a:prstGeom>
          <a:noFill/>
        </p:spPr>
        <p:txBody>
          <a:bodyPr wrap="square" lIns="101654" tIns="50827" rIns="101654" bIns="50827">
            <a:spAutoFit/>
          </a:bodyPr>
          <a:lstStyle>
            <a:defPPr>
              <a:defRPr lang="pt-BR"/>
            </a:defPPr>
            <a:lvl1pPr algn="ctr" eaLnBrk="0" hangingPunct="0">
              <a:defRPr sz="6000">
                <a:ln w="18415" cmpd="sng">
                  <a:noFill/>
                  <a:prstDash val="solid"/>
                </a:ln>
                <a:solidFill>
                  <a:srgbClr val="15509A"/>
                </a:solidFill>
                <a:latin typeface="Arial Black" pitchFamily="34" charset="0"/>
              </a:defRPr>
            </a:lvl1pPr>
          </a:lstStyle>
          <a:p>
            <a:r>
              <a:rPr lang="pt-BR" dirty="0"/>
              <a:t> REFERÊNCIAS </a:t>
            </a:r>
          </a:p>
        </p:txBody>
      </p:sp>
      <p:sp>
        <p:nvSpPr>
          <p:cNvPr id="63" name="Text Box 26"/>
          <p:cNvSpPr txBox="1">
            <a:spLocks noChangeArrowheads="1"/>
          </p:cNvSpPr>
          <p:nvPr/>
        </p:nvSpPr>
        <p:spPr bwMode="auto">
          <a:xfrm>
            <a:off x="17059281" y="30665805"/>
            <a:ext cx="13639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</p:txBody>
      </p:sp>
      <p:sp>
        <p:nvSpPr>
          <p:cNvPr id="64" name="Text Box 125"/>
          <p:cNvSpPr txBox="1">
            <a:spLocks noChangeArrowheads="1"/>
          </p:cNvSpPr>
          <p:nvPr/>
        </p:nvSpPr>
        <p:spPr bwMode="auto">
          <a:xfrm>
            <a:off x="489910" y="8919146"/>
            <a:ext cx="6988175" cy="1025976"/>
          </a:xfrm>
          <a:prstGeom prst="rect">
            <a:avLst/>
          </a:prstGeom>
          <a:noFill/>
        </p:spPr>
        <p:txBody>
          <a:bodyPr wrap="square" lIns="101654" tIns="50827" rIns="101654" bIns="50827">
            <a:spAutoFit/>
          </a:bodyPr>
          <a:lstStyle>
            <a:defPPr>
              <a:defRPr lang="pt-BR"/>
            </a:defPPr>
            <a:lvl1pPr algn="ctr" eaLnBrk="0" hangingPunct="0">
              <a:defRPr sz="6000">
                <a:ln w="18415" cmpd="sng">
                  <a:noFill/>
                  <a:prstDash val="solid"/>
                </a:ln>
                <a:solidFill>
                  <a:srgbClr val="15509A"/>
                </a:solidFill>
                <a:latin typeface="Arial Black" pitchFamily="34" charset="0"/>
              </a:defRPr>
            </a:lvl1pPr>
          </a:lstStyle>
          <a:p>
            <a:r>
              <a:rPr lang="pt-BR" dirty="0"/>
              <a:t>RESUMO</a:t>
            </a:r>
          </a:p>
        </p:txBody>
      </p:sp>
      <p:sp>
        <p:nvSpPr>
          <p:cNvPr id="65" name="Text Box 21"/>
          <p:cNvSpPr txBox="1">
            <a:spLocks noChangeArrowheads="1"/>
          </p:cNvSpPr>
          <p:nvPr/>
        </p:nvSpPr>
        <p:spPr bwMode="auto">
          <a:xfrm>
            <a:off x="2068263" y="10287990"/>
            <a:ext cx="1407318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>
                <a:latin typeface="Arial" charset="0"/>
                <a:cs typeface="Arial" charset="0"/>
              </a:rPr>
              <a:t>Arial 36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>
                <a:latin typeface="Arial" charset="0"/>
                <a:cs typeface="Arial" charset="0"/>
              </a:rPr>
              <a:t>PALAVRAS CHAVE:</a:t>
            </a:r>
            <a:endParaRPr lang="pt-BR" sz="3600" dirty="0">
              <a:latin typeface="Arial" charset="0"/>
              <a:cs typeface="Arial" charset="0"/>
            </a:endParaRPr>
          </a:p>
        </p:txBody>
      </p:sp>
      <p:sp>
        <p:nvSpPr>
          <p:cNvPr id="68" name="Text Box 37"/>
          <p:cNvSpPr txBox="1">
            <a:spLocks noChangeArrowheads="1"/>
          </p:cNvSpPr>
          <p:nvPr/>
        </p:nvSpPr>
        <p:spPr bwMode="auto">
          <a:xfrm>
            <a:off x="13125024" y="6286548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>
                <a:solidFill>
                  <a:srgbClr val="15509A"/>
                </a:solidFill>
                <a:latin typeface="Arial" charset="0"/>
              </a:rPr>
              <a:t>Prof. Nome SOBRENOME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Docente orientador, Centro Universitário Campo Real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remail@camporeal.edu.br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0130E7FE-908C-4404-89D0-0BDAE8BB04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473" y="2471560"/>
            <a:ext cx="5188659" cy="141714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C386491-6D93-47C2-A109-C34DD89BBE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561" y="4137761"/>
            <a:ext cx="3855402" cy="385540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ECD99A2-CF13-493E-B965-9B0597DA05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9072" y="36169410"/>
            <a:ext cx="4291465" cy="2094989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71F96842-8352-4B03-AD06-A8B84B73770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1625" y="36831937"/>
            <a:ext cx="3276445" cy="155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69104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2867</TotalTime>
  <Words>622</Words>
  <Application>Microsoft Office PowerPoint</Application>
  <PresentationFormat>Personalizar</PresentationFormat>
  <Paragraphs>82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Estrutura padrão</vt:lpstr>
      <vt:lpstr>Apresentação do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Katia C. Zuffellato</dc:creator>
  <cp:lastModifiedBy>Marketing</cp:lastModifiedBy>
  <cp:revision>136</cp:revision>
  <dcterms:created xsi:type="dcterms:W3CDTF">2001-06-19T22:46:48Z</dcterms:created>
  <dcterms:modified xsi:type="dcterms:W3CDTF">2018-10-08T13:33:41Z</dcterms:modified>
</cp:coreProperties>
</file>