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112"/>
    <a:srgbClr val="955D2E"/>
    <a:srgbClr val="E0A425"/>
    <a:srgbClr val="15509A"/>
    <a:srgbClr val="FCFCFC"/>
    <a:srgbClr val="CCCCFF"/>
    <a:srgbClr val="99FFCC"/>
    <a:srgbClr val="FFFFFF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>
        <p:scale>
          <a:sx n="10" d="100"/>
          <a:sy n="10" d="100"/>
        </p:scale>
        <p:origin x="4458" y="1440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1669081" y="1316424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61413" y="36841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1836601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27020699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/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887917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0013110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28680603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0453624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8624517" y="3650639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25157968" y="37886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2198032" y="6295665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202289" y="17217702"/>
            <a:ext cx="12358774" cy="6017032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/>
              <a:t>IMAGENS</a:t>
            </a:r>
          </a:p>
          <a:p>
            <a:r>
              <a:rPr lang="pt-BR" dirty="0"/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REFERÊNCIAS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8919146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541112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0287990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13125024" y="6286548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C386491-6D93-47C2-A109-C34DD89B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23" y="4608787"/>
            <a:ext cx="4125986" cy="41259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ECD99A2-CF13-493E-B965-9B0597DA0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86" y="36740382"/>
            <a:ext cx="4291465" cy="209498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67" y="576339"/>
            <a:ext cx="6880578" cy="49162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17" y="36580339"/>
            <a:ext cx="4188131" cy="2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mkt04</cp:lastModifiedBy>
  <cp:revision>145</cp:revision>
  <dcterms:created xsi:type="dcterms:W3CDTF">2001-06-19T22:46:48Z</dcterms:created>
  <dcterms:modified xsi:type="dcterms:W3CDTF">2019-10-15T11:49:27Z</dcterms:modified>
</cp:coreProperties>
</file>