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09A"/>
    <a:srgbClr val="FCFCFC"/>
    <a:srgbClr val="CCCCFF"/>
    <a:srgbClr val="99FFCC"/>
    <a:srgbClr val="FFFFFF"/>
    <a:srgbClr val="99FF33"/>
    <a:srgbClr val="66FF33"/>
    <a:srgbClr val="0066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100" d="100"/>
          <a:sy n="100" d="100"/>
        </p:scale>
        <p:origin x="72" y="-19908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1610267" y="27029880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MATERIAIS E MÉTODOS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500" dirty="0">
              <a:solidFill>
                <a:srgbClr val="15509A"/>
              </a:solidFill>
            </a:endParaRPr>
          </a:p>
          <a:p>
            <a:pPr algn="ctr"/>
            <a:r>
              <a:rPr lang="pt-BR" sz="5500" dirty="0">
                <a:solidFill>
                  <a:srgbClr val="15509A"/>
                </a:solidFill>
              </a:rPr>
              <a:t>IMAGENS</a:t>
            </a:r>
          </a:p>
          <a:p>
            <a:pPr algn="ctr"/>
            <a:r>
              <a:rPr lang="pt-BR" sz="5500" dirty="0">
                <a:solidFill>
                  <a:srgbClr val="15509A"/>
                </a:solidFill>
              </a:rPr>
              <a:t>(SE HOUVER)</a:t>
            </a: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  <a:p>
            <a:endParaRPr lang="pt-BR" sz="5500" dirty="0">
              <a:solidFill>
                <a:srgbClr val="15509A"/>
              </a:solidFill>
            </a:endParaRPr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REFERÊNCIAS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AC386491-6D93-47C2-A109-C34DD89BB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45" y="4316672"/>
            <a:ext cx="4396571" cy="43965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86" y="36393487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5" y="360315"/>
            <a:ext cx="6880578" cy="491628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8" y="36228781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592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141</cp:revision>
  <dcterms:created xsi:type="dcterms:W3CDTF">2001-06-19T22:46:48Z</dcterms:created>
  <dcterms:modified xsi:type="dcterms:W3CDTF">2019-10-15T11:56:14Z</dcterms:modified>
</cp:coreProperties>
</file>