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"/>
  </p:notesMasterIdLst>
  <p:sldIdLst>
    <p:sldId id="263" r:id="rId2"/>
  </p:sldIdLst>
  <p:sldSz cx="32404050" cy="39604950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sz="27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508000" indent="-50800" algn="l" rtl="0" fontAlgn="base">
      <a:spcBef>
        <a:spcPct val="0"/>
      </a:spcBef>
      <a:spcAft>
        <a:spcPct val="0"/>
      </a:spcAft>
      <a:defRPr sz="27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1016000" indent="-101600" algn="l" rtl="0" fontAlgn="base">
      <a:spcBef>
        <a:spcPct val="0"/>
      </a:spcBef>
      <a:spcAft>
        <a:spcPct val="0"/>
      </a:spcAft>
      <a:defRPr sz="27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524000" indent="-152400" algn="l" rtl="0" fontAlgn="base">
      <a:spcBef>
        <a:spcPct val="0"/>
      </a:spcBef>
      <a:spcAft>
        <a:spcPct val="0"/>
      </a:spcAft>
      <a:defRPr sz="27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2032000" indent="-203200" algn="l" rtl="0" fontAlgn="base">
      <a:spcBef>
        <a:spcPct val="0"/>
      </a:spcBef>
      <a:spcAft>
        <a:spcPct val="0"/>
      </a:spcAft>
      <a:defRPr sz="27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7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7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7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7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715" userDrawn="1">
          <p15:clr>
            <a:srgbClr val="A4A3A4"/>
          </p15:clr>
        </p15:guide>
        <p15:guide id="2" pos="1020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6233"/>
    <a:srgbClr val="15509A"/>
    <a:srgbClr val="FCFCFC"/>
    <a:srgbClr val="CCCCFF"/>
    <a:srgbClr val="99FFCC"/>
    <a:srgbClr val="FFFFFF"/>
    <a:srgbClr val="99FF33"/>
    <a:srgbClr val="66FF33"/>
    <a:srgbClr val="0066FF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30943" autoAdjust="0"/>
    <p:restoredTop sz="95407" autoAdjust="0"/>
  </p:normalViewPr>
  <p:slideViewPr>
    <p:cSldViewPr>
      <p:cViewPr>
        <p:scale>
          <a:sx n="125" d="100"/>
          <a:sy n="125" d="100"/>
        </p:scale>
        <p:origin x="90" y="-26166"/>
      </p:cViewPr>
      <p:guideLst>
        <p:guide orient="horz" pos="5715"/>
        <p:guide pos="10206"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934FFA-ABBD-40CF-AA7C-1DB3CE7BAFFD}" type="datetimeFigureOut">
              <a:rPr lang="pt-BR" smtClean="0"/>
              <a:t>15/10/2019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2166938" y="1143000"/>
            <a:ext cx="2524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CCB81A-3B34-4DE4-9EEE-B4DC2408731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043780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CCB81A-3B34-4DE4-9EEE-B4DC2408731B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291917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430304" y="12303205"/>
            <a:ext cx="27543443" cy="8489394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860608" y="22442805"/>
            <a:ext cx="22682835" cy="10121265"/>
          </a:xfrm>
        </p:spPr>
        <p:txBody>
          <a:bodyPr/>
          <a:lstStyle>
            <a:lvl1pPr marL="0" indent="0" algn="ctr">
              <a:buNone/>
              <a:defRPr/>
            </a:lvl1pPr>
            <a:lvl2pPr marL="508269" indent="0" algn="ctr">
              <a:buNone/>
              <a:defRPr/>
            </a:lvl2pPr>
            <a:lvl3pPr marL="1016538" indent="0" algn="ctr">
              <a:buNone/>
              <a:defRPr/>
            </a:lvl3pPr>
            <a:lvl4pPr marL="1524808" indent="0" algn="ctr">
              <a:buNone/>
              <a:defRPr/>
            </a:lvl4pPr>
            <a:lvl5pPr marL="2033077" indent="0" algn="ctr">
              <a:buNone/>
              <a:defRPr/>
            </a:lvl5pPr>
            <a:lvl6pPr marL="2541346" indent="0" algn="ctr">
              <a:buNone/>
              <a:defRPr/>
            </a:lvl6pPr>
            <a:lvl7pPr marL="3049615" indent="0" algn="ctr">
              <a:buNone/>
              <a:defRPr/>
            </a:lvl7pPr>
            <a:lvl8pPr marL="3557885" indent="0" algn="ctr">
              <a:buNone/>
              <a:defRPr/>
            </a:lvl8pPr>
            <a:lvl9pPr marL="4066154" indent="0" algn="ctr">
              <a:buNone/>
              <a:defRPr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ADF06E-EDB8-4EB8-9CD1-882DF0DB7336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859AD5-DD77-4E03-BD3F-8F2C9ED8F79F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23087885" y="3524107"/>
            <a:ext cx="6885861" cy="31683960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2430304" y="3524107"/>
            <a:ext cx="20495562" cy="31683960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D47A7A-7B24-4CEF-8A19-F2A3D8B5767C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9A22F0-FD2C-4958-BA1C-CDCF1C9FC901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60258" y="25449848"/>
            <a:ext cx="27543443" cy="7865983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560258" y="16786266"/>
            <a:ext cx="27543443" cy="8663582"/>
          </a:xfrm>
        </p:spPr>
        <p:txBody>
          <a:bodyPr anchor="b"/>
          <a:lstStyle>
            <a:lvl1pPr marL="0" indent="0">
              <a:buNone/>
              <a:defRPr sz="2200"/>
            </a:lvl1pPr>
            <a:lvl2pPr marL="508269" indent="0">
              <a:buNone/>
              <a:defRPr sz="2000"/>
            </a:lvl2pPr>
            <a:lvl3pPr marL="1016538" indent="0">
              <a:buNone/>
              <a:defRPr sz="1800"/>
            </a:lvl3pPr>
            <a:lvl4pPr marL="1524808" indent="0">
              <a:buNone/>
              <a:defRPr sz="1600"/>
            </a:lvl4pPr>
            <a:lvl5pPr marL="2033077" indent="0">
              <a:buNone/>
              <a:defRPr sz="1600"/>
            </a:lvl5pPr>
            <a:lvl6pPr marL="2541346" indent="0">
              <a:buNone/>
              <a:defRPr sz="1600"/>
            </a:lvl6pPr>
            <a:lvl7pPr marL="3049615" indent="0">
              <a:buNone/>
              <a:defRPr sz="1600"/>
            </a:lvl7pPr>
            <a:lvl8pPr marL="3557885" indent="0">
              <a:buNone/>
              <a:defRPr sz="1600"/>
            </a:lvl8pPr>
            <a:lvl9pPr marL="4066154" indent="0">
              <a:buNone/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3B9EA2-7C71-4AD7-A582-52DEDE7EEB6F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2430304" y="11445097"/>
            <a:ext cx="13690711" cy="23762970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6283035" y="11445097"/>
            <a:ext cx="13690711" cy="23762970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95EF11-E0D4-4DF0-8AD2-D4B88135C8BD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20203" y="1586032"/>
            <a:ext cx="29163645" cy="6600825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620203" y="8865275"/>
            <a:ext cx="14316852" cy="369462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8269" indent="0">
              <a:buNone/>
              <a:defRPr sz="2200" b="1"/>
            </a:lvl2pPr>
            <a:lvl3pPr marL="1016538" indent="0">
              <a:buNone/>
              <a:defRPr sz="2000" b="1"/>
            </a:lvl3pPr>
            <a:lvl4pPr marL="1524808" indent="0">
              <a:buNone/>
              <a:defRPr sz="1800" b="1"/>
            </a:lvl4pPr>
            <a:lvl5pPr marL="2033077" indent="0">
              <a:buNone/>
              <a:defRPr sz="1800" b="1"/>
            </a:lvl5pPr>
            <a:lvl6pPr marL="2541346" indent="0">
              <a:buNone/>
              <a:defRPr sz="1800" b="1"/>
            </a:lvl6pPr>
            <a:lvl7pPr marL="3049615" indent="0">
              <a:buNone/>
              <a:defRPr sz="1800" b="1"/>
            </a:lvl7pPr>
            <a:lvl8pPr marL="3557885" indent="0">
              <a:buNone/>
              <a:defRPr sz="1800" b="1"/>
            </a:lvl8pPr>
            <a:lvl9pPr marL="4066154" indent="0">
              <a:buNone/>
              <a:defRPr sz="18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620203" y="12559903"/>
            <a:ext cx="14316852" cy="22818686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16460245" y="8865275"/>
            <a:ext cx="14323602" cy="369462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8269" indent="0">
              <a:buNone/>
              <a:defRPr sz="2200" b="1"/>
            </a:lvl2pPr>
            <a:lvl3pPr marL="1016538" indent="0">
              <a:buNone/>
              <a:defRPr sz="2000" b="1"/>
            </a:lvl3pPr>
            <a:lvl4pPr marL="1524808" indent="0">
              <a:buNone/>
              <a:defRPr sz="1800" b="1"/>
            </a:lvl4pPr>
            <a:lvl5pPr marL="2033077" indent="0">
              <a:buNone/>
              <a:defRPr sz="1800" b="1"/>
            </a:lvl5pPr>
            <a:lvl6pPr marL="2541346" indent="0">
              <a:buNone/>
              <a:defRPr sz="1800" b="1"/>
            </a:lvl6pPr>
            <a:lvl7pPr marL="3049615" indent="0">
              <a:buNone/>
              <a:defRPr sz="1800" b="1"/>
            </a:lvl7pPr>
            <a:lvl8pPr marL="3557885" indent="0">
              <a:buNone/>
              <a:defRPr sz="1800" b="1"/>
            </a:lvl8pPr>
            <a:lvl9pPr marL="4066154" indent="0">
              <a:buNone/>
              <a:defRPr sz="18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16460245" y="12559903"/>
            <a:ext cx="14323602" cy="22818686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01C163-A1AD-41E9-B3F4-207C26FBAB82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47E570-9A14-4E93-A86D-2436C5F81E6E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725D48-A4EB-480C-8065-7DF6CAE4E0F4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20202" y="1576864"/>
            <a:ext cx="10661271" cy="6710839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669647" y="1576864"/>
            <a:ext cx="18114201" cy="33801725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620202" y="8287703"/>
            <a:ext cx="10661271" cy="27090887"/>
          </a:xfrm>
        </p:spPr>
        <p:txBody>
          <a:bodyPr/>
          <a:lstStyle>
            <a:lvl1pPr marL="0" indent="0">
              <a:buNone/>
              <a:defRPr sz="1600"/>
            </a:lvl1pPr>
            <a:lvl2pPr marL="508269" indent="0">
              <a:buNone/>
              <a:defRPr sz="1300"/>
            </a:lvl2pPr>
            <a:lvl3pPr marL="1016538" indent="0">
              <a:buNone/>
              <a:defRPr sz="1100"/>
            </a:lvl3pPr>
            <a:lvl4pPr marL="1524808" indent="0">
              <a:buNone/>
              <a:defRPr sz="1000"/>
            </a:lvl4pPr>
            <a:lvl5pPr marL="2033077" indent="0">
              <a:buNone/>
              <a:defRPr sz="1000"/>
            </a:lvl5pPr>
            <a:lvl6pPr marL="2541346" indent="0">
              <a:buNone/>
              <a:defRPr sz="1000"/>
            </a:lvl6pPr>
            <a:lvl7pPr marL="3049615" indent="0">
              <a:buNone/>
              <a:defRPr sz="1000"/>
            </a:lvl7pPr>
            <a:lvl8pPr marL="3557885" indent="0">
              <a:buNone/>
              <a:defRPr sz="1000"/>
            </a:lvl8pPr>
            <a:lvl9pPr marL="4066154" indent="0">
              <a:buNone/>
              <a:defRPr sz="10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57D12E-5965-4DF1-B6A6-94D5492FBE2A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50857" y="27723465"/>
            <a:ext cx="19442430" cy="327291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6350857" y="3538776"/>
            <a:ext cx="19442430" cy="23762970"/>
          </a:xfrm>
        </p:spPr>
        <p:txBody>
          <a:bodyPr/>
          <a:lstStyle>
            <a:lvl1pPr marL="0" indent="0">
              <a:buNone/>
              <a:defRPr sz="3600"/>
            </a:lvl1pPr>
            <a:lvl2pPr marL="508269" indent="0">
              <a:buNone/>
              <a:defRPr sz="3100"/>
            </a:lvl2pPr>
            <a:lvl3pPr marL="1016538" indent="0">
              <a:buNone/>
              <a:defRPr sz="2700"/>
            </a:lvl3pPr>
            <a:lvl4pPr marL="1524808" indent="0">
              <a:buNone/>
              <a:defRPr sz="2200"/>
            </a:lvl4pPr>
            <a:lvl5pPr marL="2033077" indent="0">
              <a:buNone/>
              <a:defRPr sz="2200"/>
            </a:lvl5pPr>
            <a:lvl6pPr marL="2541346" indent="0">
              <a:buNone/>
              <a:defRPr sz="2200"/>
            </a:lvl6pPr>
            <a:lvl7pPr marL="3049615" indent="0">
              <a:buNone/>
              <a:defRPr sz="2200"/>
            </a:lvl7pPr>
            <a:lvl8pPr marL="3557885" indent="0">
              <a:buNone/>
              <a:defRPr sz="2200"/>
            </a:lvl8pPr>
            <a:lvl9pPr marL="4066154" indent="0">
              <a:buNone/>
              <a:defRPr sz="22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350857" y="30996375"/>
            <a:ext cx="19442430" cy="4648080"/>
          </a:xfrm>
        </p:spPr>
        <p:txBody>
          <a:bodyPr/>
          <a:lstStyle>
            <a:lvl1pPr marL="0" indent="0">
              <a:buNone/>
              <a:defRPr sz="1600"/>
            </a:lvl1pPr>
            <a:lvl2pPr marL="508269" indent="0">
              <a:buNone/>
              <a:defRPr sz="1300"/>
            </a:lvl2pPr>
            <a:lvl3pPr marL="1016538" indent="0">
              <a:buNone/>
              <a:defRPr sz="1100"/>
            </a:lvl3pPr>
            <a:lvl4pPr marL="1524808" indent="0">
              <a:buNone/>
              <a:defRPr sz="1000"/>
            </a:lvl4pPr>
            <a:lvl5pPr marL="2033077" indent="0">
              <a:buNone/>
              <a:defRPr sz="1000"/>
            </a:lvl5pPr>
            <a:lvl6pPr marL="2541346" indent="0">
              <a:buNone/>
              <a:defRPr sz="1000"/>
            </a:lvl6pPr>
            <a:lvl7pPr marL="3049615" indent="0">
              <a:buNone/>
              <a:defRPr sz="1000"/>
            </a:lvl7pPr>
            <a:lvl8pPr marL="3557885" indent="0">
              <a:buNone/>
              <a:defRPr sz="1000"/>
            </a:lvl8pPr>
            <a:lvl9pPr marL="4066154" indent="0">
              <a:buNone/>
              <a:defRPr sz="10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3ED7CA-5CB5-42F4-9852-261142AC3CE8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430463" y="3524250"/>
            <a:ext cx="27543125" cy="660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93484" tIns="246742" rIns="493484" bIns="24674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 estilo do título mestre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430463" y="11445875"/>
            <a:ext cx="27543125" cy="2376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93484" tIns="246742" rIns="493484" bIns="24674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430463" y="36082288"/>
            <a:ext cx="6750050" cy="264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93484" tIns="246742" rIns="493484" bIns="246742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7600"/>
            </a:lvl1pPr>
          </a:lstStyle>
          <a:p>
            <a:endParaRPr lang="pt-B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071225" y="36082288"/>
            <a:ext cx="10261600" cy="264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93484" tIns="246742" rIns="493484" bIns="246742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7600"/>
            </a:lvl1pPr>
          </a:lstStyle>
          <a:p>
            <a:endParaRPr lang="pt-B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3223538" y="36082288"/>
            <a:ext cx="6750050" cy="264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93484" tIns="246742" rIns="493484" bIns="246742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7600"/>
            </a:lvl1pPr>
          </a:lstStyle>
          <a:p>
            <a:fld id="{A0D44C63-452D-4368-A7C3-1BD626A55F59}" type="slidenum">
              <a:rPr lang="pt-BR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defTabSz="4933950" rtl="0" eaLnBrk="0" fontAlgn="base" hangingPunct="0">
        <a:spcBef>
          <a:spcPct val="0"/>
        </a:spcBef>
        <a:spcAft>
          <a:spcPct val="0"/>
        </a:spcAft>
        <a:defRPr sz="23800">
          <a:solidFill>
            <a:schemeClr val="tx2"/>
          </a:solidFill>
          <a:latin typeface="+mj-lt"/>
          <a:ea typeface="+mj-ea"/>
          <a:cs typeface="+mj-cs"/>
        </a:defRPr>
      </a:lvl1pPr>
      <a:lvl2pPr algn="ctr" defTabSz="4933950" rtl="0" eaLnBrk="0" fontAlgn="base" hangingPunct="0">
        <a:spcBef>
          <a:spcPct val="0"/>
        </a:spcBef>
        <a:spcAft>
          <a:spcPct val="0"/>
        </a:spcAft>
        <a:defRPr sz="23800">
          <a:solidFill>
            <a:schemeClr val="tx2"/>
          </a:solidFill>
          <a:latin typeface="Times New Roman" charset="0"/>
        </a:defRPr>
      </a:lvl2pPr>
      <a:lvl3pPr algn="ctr" defTabSz="4933950" rtl="0" eaLnBrk="0" fontAlgn="base" hangingPunct="0">
        <a:spcBef>
          <a:spcPct val="0"/>
        </a:spcBef>
        <a:spcAft>
          <a:spcPct val="0"/>
        </a:spcAft>
        <a:defRPr sz="23800">
          <a:solidFill>
            <a:schemeClr val="tx2"/>
          </a:solidFill>
          <a:latin typeface="Times New Roman" charset="0"/>
        </a:defRPr>
      </a:lvl3pPr>
      <a:lvl4pPr algn="ctr" defTabSz="4933950" rtl="0" eaLnBrk="0" fontAlgn="base" hangingPunct="0">
        <a:spcBef>
          <a:spcPct val="0"/>
        </a:spcBef>
        <a:spcAft>
          <a:spcPct val="0"/>
        </a:spcAft>
        <a:defRPr sz="23800">
          <a:solidFill>
            <a:schemeClr val="tx2"/>
          </a:solidFill>
          <a:latin typeface="Times New Roman" charset="0"/>
        </a:defRPr>
      </a:lvl4pPr>
      <a:lvl5pPr algn="ctr" defTabSz="4933950" rtl="0" eaLnBrk="0" fontAlgn="base" hangingPunct="0">
        <a:spcBef>
          <a:spcPct val="0"/>
        </a:spcBef>
        <a:spcAft>
          <a:spcPct val="0"/>
        </a:spcAft>
        <a:defRPr sz="23800">
          <a:solidFill>
            <a:schemeClr val="tx2"/>
          </a:solidFill>
          <a:latin typeface="Times New Roman" charset="0"/>
        </a:defRPr>
      </a:lvl5pPr>
      <a:lvl6pPr marL="508269" algn="ctr" defTabSz="4934447" rtl="0" eaLnBrk="0" fontAlgn="base" hangingPunct="0">
        <a:spcBef>
          <a:spcPct val="0"/>
        </a:spcBef>
        <a:spcAft>
          <a:spcPct val="0"/>
        </a:spcAft>
        <a:defRPr sz="23800">
          <a:solidFill>
            <a:schemeClr val="tx2"/>
          </a:solidFill>
          <a:latin typeface="Times New Roman" charset="0"/>
        </a:defRPr>
      </a:lvl6pPr>
      <a:lvl7pPr marL="1016538" algn="ctr" defTabSz="4934447" rtl="0" eaLnBrk="0" fontAlgn="base" hangingPunct="0">
        <a:spcBef>
          <a:spcPct val="0"/>
        </a:spcBef>
        <a:spcAft>
          <a:spcPct val="0"/>
        </a:spcAft>
        <a:defRPr sz="23800">
          <a:solidFill>
            <a:schemeClr val="tx2"/>
          </a:solidFill>
          <a:latin typeface="Times New Roman" charset="0"/>
        </a:defRPr>
      </a:lvl7pPr>
      <a:lvl8pPr marL="1524808" algn="ctr" defTabSz="4934447" rtl="0" eaLnBrk="0" fontAlgn="base" hangingPunct="0">
        <a:spcBef>
          <a:spcPct val="0"/>
        </a:spcBef>
        <a:spcAft>
          <a:spcPct val="0"/>
        </a:spcAft>
        <a:defRPr sz="23800">
          <a:solidFill>
            <a:schemeClr val="tx2"/>
          </a:solidFill>
          <a:latin typeface="Times New Roman" charset="0"/>
        </a:defRPr>
      </a:lvl8pPr>
      <a:lvl9pPr marL="2033077" algn="ctr" defTabSz="4934447" rtl="0" eaLnBrk="0" fontAlgn="base" hangingPunct="0">
        <a:spcBef>
          <a:spcPct val="0"/>
        </a:spcBef>
        <a:spcAft>
          <a:spcPct val="0"/>
        </a:spcAft>
        <a:defRPr sz="23800">
          <a:solidFill>
            <a:schemeClr val="tx2"/>
          </a:solidFill>
          <a:latin typeface="Times New Roman" charset="0"/>
        </a:defRPr>
      </a:lvl9pPr>
    </p:titleStyle>
    <p:bodyStyle>
      <a:lvl1pPr marL="1849438" indent="-1849438" algn="l" defTabSz="4933950" rtl="0" eaLnBrk="0" fontAlgn="base" hangingPunct="0">
        <a:spcBef>
          <a:spcPct val="20000"/>
        </a:spcBef>
        <a:spcAft>
          <a:spcPct val="0"/>
        </a:spcAft>
        <a:buChar char="•"/>
        <a:defRPr sz="17300">
          <a:solidFill>
            <a:schemeClr val="tx1"/>
          </a:solidFill>
          <a:latin typeface="+mn-lt"/>
          <a:ea typeface="+mn-ea"/>
          <a:cs typeface="+mn-cs"/>
        </a:defRPr>
      </a:lvl1pPr>
      <a:lvl2pPr marL="4008438" indent="-1541463" algn="l" defTabSz="4933950" rtl="0" eaLnBrk="0" fontAlgn="base" hangingPunct="0">
        <a:spcBef>
          <a:spcPct val="20000"/>
        </a:spcBef>
        <a:spcAft>
          <a:spcPct val="0"/>
        </a:spcAft>
        <a:buChar char="–"/>
        <a:defRPr sz="15000">
          <a:solidFill>
            <a:schemeClr val="tx1"/>
          </a:solidFill>
          <a:latin typeface="+mn-lt"/>
        </a:defRPr>
      </a:lvl2pPr>
      <a:lvl3pPr marL="6165850" indent="-1230313" algn="l" defTabSz="4933950" rtl="0" eaLnBrk="0" fontAlgn="base" hangingPunct="0">
        <a:spcBef>
          <a:spcPct val="20000"/>
        </a:spcBef>
        <a:spcAft>
          <a:spcPct val="0"/>
        </a:spcAft>
        <a:buChar char="•"/>
        <a:defRPr sz="12900">
          <a:solidFill>
            <a:schemeClr val="tx1"/>
          </a:solidFill>
          <a:latin typeface="+mn-lt"/>
        </a:defRPr>
      </a:lvl3pPr>
      <a:lvl4pPr marL="8637588" indent="-1235075" algn="l" defTabSz="4933950" rtl="0" eaLnBrk="0" fontAlgn="base" hangingPunct="0">
        <a:spcBef>
          <a:spcPct val="20000"/>
        </a:spcBef>
        <a:spcAft>
          <a:spcPct val="0"/>
        </a:spcAft>
        <a:buChar char="–"/>
        <a:defRPr sz="10700">
          <a:solidFill>
            <a:schemeClr val="tx1"/>
          </a:solidFill>
          <a:latin typeface="+mn-lt"/>
        </a:defRPr>
      </a:lvl4pPr>
      <a:lvl5pPr marL="11101388" indent="-1230313" algn="l" defTabSz="4933950" rtl="0" eaLnBrk="0" fontAlgn="base" hangingPunct="0">
        <a:spcBef>
          <a:spcPct val="20000"/>
        </a:spcBef>
        <a:spcAft>
          <a:spcPct val="0"/>
        </a:spcAft>
        <a:buChar char="»"/>
        <a:defRPr sz="10700">
          <a:solidFill>
            <a:schemeClr val="tx1"/>
          </a:solidFill>
          <a:latin typeface="+mn-lt"/>
        </a:defRPr>
      </a:lvl5pPr>
      <a:lvl6pPr marL="11610776" indent="-1231847" algn="l" defTabSz="4934447" rtl="0" eaLnBrk="0" fontAlgn="base" hangingPunct="0">
        <a:spcBef>
          <a:spcPct val="20000"/>
        </a:spcBef>
        <a:spcAft>
          <a:spcPct val="0"/>
        </a:spcAft>
        <a:buChar char="»"/>
        <a:defRPr sz="10700">
          <a:solidFill>
            <a:schemeClr val="tx1"/>
          </a:solidFill>
          <a:latin typeface="+mn-lt"/>
        </a:defRPr>
      </a:lvl6pPr>
      <a:lvl7pPr marL="12119045" indent="-1231847" algn="l" defTabSz="4934447" rtl="0" eaLnBrk="0" fontAlgn="base" hangingPunct="0">
        <a:spcBef>
          <a:spcPct val="20000"/>
        </a:spcBef>
        <a:spcAft>
          <a:spcPct val="0"/>
        </a:spcAft>
        <a:buChar char="»"/>
        <a:defRPr sz="10700">
          <a:solidFill>
            <a:schemeClr val="tx1"/>
          </a:solidFill>
          <a:latin typeface="+mn-lt"/>
        </a:defRPr>
      </a:lvl7pPr>
      <a:lvl8pPr marL="12627314" indent="-1231847" algn="l" defTabSz="4934447" rtl="0" eaLnBrk="0" fontAlgn="base" hangingPunct="0">
        <a:spcBef>
          <a:spcPct val="20000"/>
        </a:spcBef>
        <a:spcAft>
          <a:spcPct val="0"/>
        </a:spcAft>
        <a:buChar char="»"/>
        <a:defRPr sz="10700">
          <a:solidFill>
            <a:schemeClr val="tx1"/>
          </a:solidFill>
          <a:latin typeface="+mn-lt"/>
        </a:defRPr>
      </a:lvl8pPr>
      <a:lvl9pPr marL="13135584" indent="-1231847" algn="l" defTabSz="4934447" rtl="0" eaLnBrk="0" fontAlgn="base" hangingPunct="0">
        <a:spcBef>
          <a:spcPct val="20000"/>
        </a:spcBef>
        <a:spcAft>
          <a:spcPct val="0"/>
        </a:spcAft>
        <a:buChar char="»"/>
        <a:defRPr sz="107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10165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8269" algn="l" defTabSz="10165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6538" algn="l" defTabSz="10165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4808" algn="l" defTabSz="10165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3077" algn="l" defTabSz="10165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1346" algn="l" defTabSz="10165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49615" algn="l" defTabSz="10165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57885" algn="l" defTabSz="10165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66154" algn="l" defTabSz="10165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tângulo 23"/>
          <p:cNvSpPr/>
          <p:nvPr/>
        </p:nvSpPr>
        <p:spPr>
          <a:xfrm>
            <a:off x="11669081" y="1316424"/>
            <a:ext cx="20410454" cy="1949306"/>
          </a:xfrm>
          <a:prstGeom prst="rect">
            <a:avLst/>
          </a:prstGeom>
          <a:noFill/>
        </p:spPr>
        <p:txBody>
          <a:bodyPr wrap="square" lIns="101654" tIns="50827" rIns="101654" bIns="50827">
            <a:spAutoFit/>
          </a:bodyPr>
          <a:lstStyle/>
          <a:p>
            <a:pPr algn="ctr" eaLnBrk="0" hangingPunct="0">
              <a:defRPr/>
            </a:pPr>
            <a:r>
              <a:rPr lang="pt-BR" sz="6000" dirty="0">
                <a:ln w="18415" cmpd="sng">
                  <a:noFill/>
                  <a:prstDash val="solid"/>
                </a:ln>
                <a:solidFill>
                  <a:srgbClr val="136233"/>
                </a:solidFill>
                <a:latin typeface="Arial Black" pitchFamily="34" charset="0"/>
              </a:rPr>
              <a:t>TÍTULO DO TRABALHO TÍTULO DO TRABALHO TÍTULO DO TRABALHO TÍTULO DO TRABALHO</a:t>
            </a:r>
          </a:p>
        </p:txBody>
      </p:sp>
      <p:sp>
        <p:nvSpPr>
          <p:cNvPr id="39" name="Text Box 37"/>
          <p:cNvSpPr txBox="1">
            <a:spLocks noChangeArrowheads="1"/>
          </p:cNvSpPr>
          <p:nvPr/>
        </p:nvSpPr>
        <p:spPr bwMode="auto">
          <a:xfrm>
            <a:off x="12161413" y="3684151"/>
            <a:ext cx="6762154" cy="1862721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 lIns="92106" tIns="46053" rIns="92106" bIns="46053">
            <a:spAutoFit/>
          </a:bodyPr>
          <a:lstStyle/>
          <a:p>
            <a:pPr algn="just" defTabSz="1022350" eaLnBrk="0" hangingPunct="0">
              <a:spcBef>
                <a:spcPct val="50000"/>
              </a:spcBef>
            </a:pPr>
            <a:r>
              <a:rPr lang="pt-BR" sz="3400" b="1" dirty="0">
                <a:solidFill>
                  <a:srgbClr val="136233"/>
                </a:solidFill>
                <a:latin typeface="Arial" charset="0"/>
              </a:rPr>
              <a:t>Nome SOBRENOME</a:t>
            </a:r>
          </a:p>
          <a:p>
            <a:pPr algn="just" defTabSz="1022350" eaLnBrk="0" hangingPunct="0"/>
            <a:r>
              <a:rPr lang="pt-BR" dirty="0">
                <a:latin typeface="Arial" charset="0"/>
              </a:rPr>
              <a:t>Acadêmico do curso de </a:t>
            </a:r>
            <a:r>
              <a:rPr lang="pt-BR" dirty="0" err="1">
                <a:latin typeface="Arial" charset="0"/>
              </a:rPr>
              <a:t>xxxxxxxxxxxx</a:t>
            </a:r>
            <a:endParaRPr lang="pt-BR" dirty="0">
              <a:latin typeface="Arial" charset="0"/>
            </a:endParaRPr>
          </a:p>
          <a:p>
            <a:pPr algn="just" defTabSz="1022350" eaLnBrk="0" hangingPunct="0"/>
            <a:r>
              <a:rPr lang="pt-BR" dirty="0">
                <a:latin typeface="Arial" charset="0"/>
              </a:rPr>
              <a:t>Centro Universitário Campo Real</a:t>
            </a:r>
          </a:p>
          <a:p>
            <a:pPr algn="just" defTabSz="1022350" eaLnBrk="0" hangingPunct="0"/>
            <a:r>
              <a:rPr lang="pt-BR" dirty="0">
                <a:latin typeface="Arial" charset="0"/>
              </a:rPr>
              <a:t>email@camporeal.edu.br</a:t>
            </a:r>
          </a:p>
        </p:txBody>
      </p:sp>
      <p:sp>
        <p:nvSpPr>
          <p:cNvPr id="40" name="Text Box 125"/>
          <p:cNvSpPr txBox="1">
            <a:spLocks noChangeArrowheads="1"/>
          </p:cNvSpPr>
          <p:nvPr/>
        </p:nvSpPr>
        <p:spPr bwMode="auto">
          <a:xfrm>
            <a:off x="1418871" y="18366013"/>
            <a:ext cx="6988175" cy="1025976"/>
          </a:xfrm>
          <a:prstGeom prst="rect">
            <a:avLst/>
          </a:prstGeom>
          <a:noFill/>
        </p:spPr>
        <p:txBody>
          <a:bodyPr wrap="square" lIns="101654" tIns="50827" rIns="101654" bIns="50827">
            <a:spAutoFit/>
          </a:bodyPr>
          <a:lstStyle>
            <a:defPPr>
              <a:defRPr lang="pt-BR"/>
            </a:defPPr>
            <a:lvl1pPr algn="ctr" eaLnBrk="0" hangingPunct="0">
              <a:defRPr sz="6000">
                <a:ln w="18415" cmpd="sng">
                  <a:noFill/>
                  <a:prstDash val="solid"/>
                </a:ln>
                <a:solidFill>
                  <a:srgbClr val="15509A"/>
                </a:solidFill>
                <a:latin typeface="Arial Black" pitchFamily="34" charset="0"/>
              </a:defRPr>
            </a:lvl1pPr>
          </a:lstStyle>
          <a:p>
            <a:r>
              <a:rPr lang="pt-BR" dirty="0">
                <a:solidFill>
                  <a:srgbClr val="136233"/>
                </a:solidFill>
              </a:rPr>
              <a:t>INTRODUÇÃO</a:t>
            </a:r>
          </a:p>
        </p:txBody>
      </p:sp>
      <p:sp>
        <p:nvSpPr>
          <p:cNvPr id="41" name="Text Box 129"/>
          <p:cNvSpPr txBox="1">
            <a:spLocks noChangeArrowheads="1"/>
          </p:cNvSpPr>
          <p:nvPr/>
        </p:nvSpPr>
        <p:spPr bwMode="auto">
          <a:xfrm>
            <a:off x="1610267" y="27029880"/>
            <a:ext cx="11329884" cy="1025976"/>
          </a:xfrm>
          <a:prstGeom prst="rect">
            <a:avLst/>
          </a:prstGeom>
          <a:noFill/>
        </p:spPr>
        <p:txBody>
          <a:bodyPr wrap="square" lIns="101654" tIns="50827" rIns="101654" bIns="50827">
            <a:spAutoFit/>
          </a:bodyPr>
          <a:lstStyle>
            <a:defPPr>
              <a:defRPr lang="pt-BR"/>
            </a:defPPr>
            <a:lvl1pPr algn="ctr" eaLnBrk="0" hangingPunct="0">
              <a:defRPr sz="6000">
                <a:ln w="18415" cmpd="sng">
                  <a:noFill/>
                  <a:prstDash val="solid"/>
                </a:ln>
                <a:solidFill>
                  <a:srgbClr val="15509A"/>
                </a:solidFill>
                <a:latin typeface="Arial Black" pitchFamily="34" charset="0"/>
              </a:defRPr>
            </a:lvl1pPr>
          </a:lstStyle>
          <a:p>
            <a:r>
              <a:rPr lang="pt-BR" dirty="0">
                <a:solidFill>
                  <a:srgbClr val="136233"/>
                </a:solidFill>
              </a:rPr>
              <a:t>MATERIAIS E MÉTODOS</a:t>
            </a:r>
          </a:p>
        </p:txBody>
      </p:sp>
      <p:sp>
        <p:nvSpPr>
          <p:cNvPr id="42" name="Text Box 129"/>
          <p:cNvSpPr txBox="1">
            <a:spLocks noChangeArrowheads="1"/>
          </p:cNvSpPr>
          <p:nvPr/>
        </p:nvSpPr>
        <p:spPr bwMode="auto">
          <a:xfrm>
            <a:off x="16884650" y="25042169"/>
            <a:ext cx="11056534" cy="1025976"/>
          </a:xfrm>
          <a:prstGeom prst="rect">
            <a:avLst/>
          </a:prstGeom>
          <a:noFill/>
        </p:spPr>
        <p:txBody>
          <a:bodyPr wrap="square" lIns="101654" tIns="50827" rIns="101654" bIns="50827">
            <a:spAutoFit/>
          </a:bodyPr>
          <a:lstStyle>
            <a:defPPr>
              <a:defRPr lang="pt-BR"/>
            </a:defPPr>
            <a:lvl1pPr algn="ctr" eaLnBrk="0" hangingPunct="0">
              <a:defRPr sz="6000">
                <a:ln w="18415" cmpd="sng">
                  <a:noFill/>
                  <a:prstDash val="solid"/>
                </a:ln>
                <a:solidFill>
                  <a:srgbClr val="15509A"/>
                </a:solidFill>
                <a:latin typeface="Arial Black" pitchFamily="34" charset="0"/>
              </a:defRPr>
            </a:lvl1pPr>
          </a:lstStyle>
          <a:p>
            <a:r>
              <a:rPr lang="pt-BR" dirty="0">
                <a:solidFill>
                  <a:srgbClr val="136233"/>
                </a:solidFill>
              </a:rPr>
              <a:t>CONSIDERAÇÕES FINAIS </a:t>
            </a:r>
          </a:p>
        </p:txBody>
      </p:sp>
      <p:sp>
        <p:nvSpPr>
          <p:cNvPr id="43" name="Text Box 125"/>
          <p:cNvSpPr txBox="1">
            <a:spLocks noChangeArrowheads="1"/>
          </p:cNvSpPr>
          <p:nvPr/>
        </p:nvSpPr>
        <p:spPr bwMode="auto">
          <a:xfrm>
            <a:off x="14833873" y="8879173"/>
            <a:ext cx="16229013" cy="1025976"/>
          </a:xfrm>
          <a:prstGeom prst="rect">
            <a:avLst/>
          </a:prstGeom>
          <a:noFill/>
        </p:spPr>
        <p:txBody>
          <a:bodyPr wrap="square" lIns="101654" tIns="50827" rIns="101654" bIns="50827">
            <a:spAutoFit/>
          </a:bodyPr>
          <a:lstStyle>
            <a:defPPr>
              <a:defRPr lang="pt-BR"/>
            </a:defPPr>
            <a:lvl1pPr algn="ctr" eaLnBrk="0" hangingPunct="0">
              <a:defRPr sz="6000">
                <a:ln w="18415" cmpd="sng">
                  <a:noFill/>
                  <a:prstDash val="solid"/>
                </a:ln>
                <a:solidFill>
                  <a:srgbClr val="15509A"/>
                </a:solidFill>
                <a:latin typeface="Arial Black" pitchFamily="34" charset="0"/>
              </a:defRPr>
            </a:lvl1pPr>
          </a:lstStyle>
          <a:p>
            <a:r>
              <a:rPr lang="pt-BR" dirty="0">
                <a:solidFill>
                  <a:srgbClr val="136233"/>
                </a:solidFill>
              </a:rPr>
              <a:t>RESULTADOS E DISCUSSÃO</a:t>
            </a:r>
          </a:p>
        </p:txBody>
      </p:sp>
      <p:sp>
        <p:nvSpPr>
          <p:cNvPr id="44" name="Text Box 21"/>
          <p:cNvSpPr txBox="1">
            <a:spLocks noChangeArrowheads="1"/>
          </p:cNvSpPr>
          <p:nvPr/>
        </p:nvSpPr>
        <p:spPr bwMode="auto">
          <a:xfrm>
            <a:off x="2128839" y="20013110"/>
            <a:ext cx="14073186" cy="618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dirty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i="1" dirty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dirty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dirty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dirty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i="1" dirty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i="1" dirty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i="1" dirty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i="1" dirty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endParaRPr lang="pt-BR" sz="3600" i="1" dirty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b="1" i="1" dirty="0">
                <a:latin typeface="Arial" charset="0"/>
                <a:cs typeface="Arial" charset="0"/>
              </a:rPr>
              <a:t>Arial 36</a:t>
            </a:r>
            <a:endParaRPr lang="pt-BR" sz="3600" dirty="0">
              <a:latin typeface="Arial" charset="0"/>
              <a:cs typeface="Arial" charset="0"/>
            </a:endParaRPr>
          </a:p>
        </p:txBody>
      </p:sp>
      <p:sp>
        <p:nvSpPr>
          <p:cNvPr id="45" name="Text Box 26"/>
          <p:cNvSpPr txBox="1">
            <a:spLocks noChangeArrowheads="1"/>
          </p:cNvSpPr>
          <p:nvPr/>
        </p:nvSpPr>
        <p:spPr bwMode="auto">
          <a:xfrm>
            <a:off x="2025192" y="28680603"/>
            <a:ext cx="13639800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i="1" dirty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i="1" dirty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i="1" dirty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dirty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i="1" dirty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dirty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dirty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i="1" dirty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i="1" dirty="0">
              <a:latin typeface="Arial" charset="0"/>
              <a:cs typeface="Arial" charset="0"/>
            </a:endParaRPr>
          </a:p>
        </p:txBody>
      </p:sp>
      <p:sp>
        <p:nvSpPr>
          <p:cNvPr id="46" name="Text Box 28"/>
          <p:cNvSpPr txBox="1">
            <a:spLocks noChangeArrowheads="1"/>
          </p:cNvSpPr>
          <p:nvPr/>
        </p:nvSpPr>
        <p:spPr bwMode="auto">
          <a:xfrm>
            <a:off x="17059281" y="26379525"/>
            <a:ext cx="13573125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i="1" dirty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dirty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dirty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dirty="0">
              <a:latin typeface="Arial" charset="0"/>
              <a:cs typeface="Arial" charset="0"/>
            </a:endParaRPr>
          </a:p>
        </p:txBody>
      </p:sp>
      <p:sp>
        <p:nvSpPr>
          <p:cNvPr id="47" name="Text Box 23"/>
          <p:cNvSpPr txBox="1">
            <a:spLocks noChangeArrowheads="1"/>
          </p:cNvSpPr>
          <p:nvPr/>
        </p:nvSpPr>
        <p:spPr bwMode="auto">
          <a:xfrm>
            <a:off x="16884650" y="10453624"/>
            <a:ext cx="146050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i="1" dirty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dirty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dirty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i="1" dirty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dirty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dirty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dirty="0">
              <a:latin typeface="Arial" charset="0"/>
              <a:cs typeface="Arial" charset="0"/>
            </a:endParaRPr>
          </a:p>
        </p:txBody>
      </p:sp>
      <p:sp>
        <p:nvSpPr>
          <p:cNvPr id="57" name="Text Box 37"/>
          <p:cNvSpPr txBox="1">
            <a:spLocks noChangeArrowheads="1"/>
          </p:cNvSpPr>
          <p:nvPr/>
        </p:nvSpPr>
        <p:spPr bwMode="auto">
          <a:xfrm>
            <a:off x="18624517" y="3650639"/>
            <a:ext cx="6762154" cy="1862721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 lIns="92106" tIns="46053" rIns="92106" bIns="46053">
            <a:spAutoFit/>
          </a:bodyPr>
          <a:lstStyle/>
          <a:p>
            <a:pPr algn="just" defTabSz="1022350" eaLnBrk="0" hangingPunct="0">
              <a:spcBef>
                <a:spcPct val="50000"/>
              </a:spcBef>
            </a:pPr>
            <a:r>
              <a:rPr lang="pt-BR" sz="3400" b="1" dirty="0">
                <a:solidFill>
                  <a:srgbClr val="136233"/>
                </a:solidFill>
                <a:latin typeface="Arial" charset="0"/>
              </a:rPr>
              <a:t>Nome SOBRENOME</a:t>
            </a:r>
          </a:p>
          <a:p>
            <a:pPr algn="just" defTabSz="1022350" eaLnBrk="0" hangingPunct="0"/>
            <a:r>
              <a:rPr lang="pt-BR" dirty="0">
                <a:latin typeface="Arial" charset="0"/>
              </a:rPr>
              <a:t>Acadêmico do curso de </a:t>
            </a:r>
            <a:r>
              <a:rPr lang="pt-BR" dirty="0" err="1">
                <a:latin typeface="Arial" charset="0"/>
              </a:rPr>
              <a:t>xxxxxxxxxxxx</a:t>
            </a:r>
            <a:endParaRPr lang="pt-BR" dirty="0">
              <a:latin typeface="Arial" charset="0"/>
            </a:endParaRPr>
          </a:p>
          <a:p>
            <a:pPr algn="just" defTabSz="1022350" eaLnBrk="0" hangingPunct="0"/>
            <a:r>
              <a:rPr lang="pt-BR" dirty="0">
                <a:latin typeface="Arial" charset="0"/>
              </a:rPr>
              <a:t>Centro Universitário Campo Real</a:t>
            </a:r>
          </a:p>
          <a:p>
            <a:pPr algn="just" defTabSz="1022350" eaLnBrk="0" hangingPunct="0"/>
            <a:r>
              <a:rPr lang="pt-BR" dirty="0">
                <a:latin typeface="Arial" charset="0"/>
              </a:rPr>
              <a:t>email@camporeal.edu.br</a:t>
            </a:r>
          </a:p>
        </p:txBody>
      </p:sp>
      <p:sp>
        <p:nvSpPr>
          <p:cNvPr id="58" name="Text Box 37"/>
          <p:cNvSpPr txBox="1">
            <a:spLocks noChangeArrowheads="1"/>
          </p:cNvSpPr>
          <p:nvPr/>
        </p:nvSpPr>
        <p:spPr bwMode="auto">
          <a:xfrm>
            <a:off x="25157968" y="3788651"/>
            <a:ext cx="6762154" cy="1862721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 lIns="92106" tIns="46053" rIns="92106" bIns="46053">
            <a:spAutoFit/>
          </a:bodyPr>
          <a:lstStyle/>
          <a:p>
            <a:pPr algn="just" defTabSz="1022350" eaLnBrk="0" hangingPunct="0">
              <a:spcBef>
                <a:spcPct val="50000"/>
              </a:spcBef>
            </a:pPr>
            <a:r>
              <a:rPr lang="pt-BR" sz="3400" b="1" dirty="0">
                <a:solidFill>
                  <a:srgbClr val="136233"/>
                </a:solidFill>
                <a:latin typeface="Arial" charset="0"/>
              </a:rPr>
              <a:t>Nome SOBRENOME</a:t>
            </a:r>
          </a:p>
          <a:p>
            <a:pPr algn="just" defTabSz="1022350" eaLnBrk="0" hangingPunct="0"/>
            <a:r>
              <a:rPr lang="pt-BR" dirty="0">
                <a:latin typeface="Arial" charset="0"/>
              </a:rPr>
              <a:t>Acadêmico do curso de </a:t>
            </a:r>
            <a:r>
              <a:rPr lang="pt-BR" dirty="0" err="1">
                <a:latin typeface="Arial" charset="0"/>
              </a:rPr>
              <a:t>xxxxxxxxxxxx</a:t>
            </a:r>
            <a:endParaRPr lang="pt-BR" dirty="0">
              <a:latin typeface="Arial" charset="0"/>
            </a:endParaRPr>
          </a:p>
          <a:p>
            <a:pPr algn="just" defTabSz="1022350" eaLnBrk="0" hangingPunct="0"/>
            <a:r>
              <a:rPr lang="pt-BR" dirty="0">
                <a:latin typeface="Arial" charset="0"/>
              </a:rPr>
              <a:t>Centro Universitário Campo Real</a:t>
            </a:r>
          </a:p>
          <a:p>
            <a:pPr algn="just" defTabSz="1022350" eaLnBrk="0" hangingPunct="0"/>
            <a:r>
              <a:rPr lang="pt-BR" dirty="0">
                <a:latin typeface="Arial" charset="0"/>
              </a:rPr>
              <a:t>rnicknich@camporeal.edu.br</a:t>
            </a:r>
          </a:p>
        </p:txBody>
      </p:sp>
      <p:sp>
        <p:nvSpPr>
          <p:cNvPr id="59" name="Text Box 37"/>
          <p:cNvSpPr txBox="1">
            <a:spLocks noChangeArrowheads="1"/>
          </p:cNvSpPr>
          <p:nvPr/>
        </p:nvSpPr>
        <p:spPr bwMode="auto">
          <a:xfrm>
            <a:off x="22198032" y="6295665"/>
            <a:ext cx="9629729" cy="144722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 lIns="92106" tIns="46053" rIns="92106" bIns="46053">
            <a:spAutoFit/>
          </a:bodyPr>
          <a:lstStyle/>
          <a:p>
            <a:pPr algn="just" defTabSz="1022350" eaLnBrk="0" hangingPunct="0">
              <a:spcBef>
                <a:spcPct val="50000"/>
              </a:spcBef>
            </a:pPr>
            <a:r>
              <a:rPr lang="pt-BR" sz="3400" b="1" dirty="0">
                <a:solidFill>
                  <a:srgbClr val="136233"/>
                </a:solidFill>
                <a:latin typeface="Arial" charset="0"/>
              </a:rPr>
              <a:t>Prof. Nome SOBRENOME</a:t>
            </a:r>
          </a:p>
          <a:p>
            <a:pPr algn="just" defTabSz="1022350" eaLnBrk="0" hangingPunct="0"/>
            <a:r>
              <a:rPr lang="pt-BR" dirty="0">
                <a:latin typeface="Arial" charset="0"/>
              </a:rPr>
              <a:t>Docente </a:t>
            </a:r>
            <a:r>
              <a:rPr lang="pt-BR" dirty="0" err="1">
                <a:latin typeface="Arial" charset="0"/>
              </a:rPr>
              <a:t>Co-orientador</a:t>
            </a:r>
            <a:r>
              <a:rPr lang="pt-BR" dirty="0">
                <a:latin typeface="Arial" charset="0"/>
              </a:rPr>
              <a:t>, Centro Universitário Campo Real</a:t>
            </a:r>
          </a:p>
          <a:p>
            <a:pPr algn="just" defTabSz="1022350" eaLnBrk="0" hangingPunct="0"/>
            <a:r>
              <a:rPr lang="pt-BR" dirty="0">
                <a:latin typeface="Arial" charset="0"/>
              </a:rPr>
              <a:t>remail@camporeal.edu.br</a:t>
            </a:r>
          </a:p>
        </p:txBody>
      </p:sp>
      <p:sp>
        <p:nvSpPr>
          <p:cNvPr id="60" name="Retângulo 59"/>
          <p:cNvSpPr/>
          <p:nvPr/>
        </p:nvSpPr>
        <p:spPr bwMode="auto">
          <a:xfrm>
            <a:off x="17202157" y="15337979"/>
            <a:ext cx="13644658" cy="9501254"/>
          </a:xfrm>
          <a:prstGeom prst="rect">
            <a:avLst/>
          </a:prstGeo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sp>
        <p:nvSpPr>
          <p:cNvPr id="61" name="CaixaDeTexto 60"/>
          <p:cNvSpPr txBox="1"/>
          <p:nvPr/>
        </p:nvSpPr>
        <p:spPr>
          <a:xfrm>
            <a:off x="18202289" y="17217702"/>
            <a:ext cx="12358774" cy="6170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BR" sz="5500" dirty="0">
              <a:solidFill>
                <a:srgbClr val="15509A"/>
              </a:solidFill>
            </a:endParaRPr>
          </a:p>
          <a:p>
            <a:pPr algn="ctr" eaLnBrk="0" hangingPunct="0"/>
            <a:r>
              <a:rPr lang="pt-BR" sz="6000" dirty="0">
                <a:ln w="18415" cmpd="sng">
                  <a:noFill/>
                  <a:prstDash val="solid"/>
                </a:ln>
                <a:solidFill>
                  <a:srgbClr val="136233"/>
                </a:solidFill>
                <a:latin typeface="Arial Black" pitchFamily="34" charset="0"/>
              </a:rPr>
              <a:t>IMAGENS</a:t>
            </a:r>
          </a:p>
          <a:p>
            <a:pPr algn="ctr" eaLnBrk="0" hangingPunct="0"/>
            <a:r>
              <a:rPr lang="pt-BR" sz="6000" dirty="0">
                <a:ln w="18415" cmpd="sng">
                  <a:noFill/>
                  <a:prstDash val="solid"/>
                </a:ln>
                <a:solidFill>
                  <a:srgbClr val="136233"/>
                </a:solidFill>
                <a:latin typeface="Arial Black" pitchFamily="34" charset="0"/>
              </a:rPr>
              <a:t>(SE HOUVER)</a:t>
            </a:r>
          </a:p>
          <a:p>
            <a:endParaRPr lang="pt-BR" sz="5500" dirty="0">
              <a:solidFill>
                <a:srgbClr val="15509A"/>
              </a:solidFill>
            </a:endParaRPr>
          </a:p>
          <a:p>
            <a:endParaRPr lang="pt-BR" sz="5500" dirty="0">
              <a:solidFill>
                <a:srgbClr val="15509A"/>
              </a:solidFill>
            </a:endParaRPr>
          </a:p>
          <a:p>
            <a:endParaRPr lang="pt-BR" sz="5500" dirty="0">
              <a:solidFill>
                <a:srgbClr val="15509A"/>
              </a:solidFill>
            </a:endParaRPr>
          </a:p>
          <a:p>
            <a:endParaRPr lang="pt-BR" sz="5500" dirty="0">
              <a:solidFill>
                <a:srgbClr val="15509A"/>
              </a:solidFill>
            </a:endParaRPr>
          </a:p>
        </p:txBody>
      </p:sp>
      <p:sp>
        <p:nvSpPr>
          <p:cNvPr id="62" name="Text Box 129"/>
          <p:cNvSpPr txBox="1">
            <a:spLocks noChangeArrowheads="1"/>
          </p:cNvSpPr>
          <p:nvPr/>
        </p:nvSpPr>
        <p:spPr bwMode="auto">
          <a:xfrm>
            <a:off x="16634073" y="29512217"/>
            <a:ext cx="6788827" cy="1025976"/>
          </a:xfrm>
          <a:prstGeom prst="rect">
            <a:avLst/>
          </a:prstGeom>
          <a:noFill/>
        </p:spPr>
        <p:txBody>
          <a:bodyPr wrap="square" lIns="101654" tIns="50827" rIns="101654" bIns="50827">
            <a:spAutoFit/>
          </a:bodyPr>
          <a:lstStyle>
            <a:defPPr>
              <a:defRPr lang="pt-BR"/>
            </a:defPPr>
            <a:lvl1pPr algn="ctr" eaLnBrk="0" hangingPunct="0">
              <a:defRPr sz="6000">
                <a:ln w="18415" cmpd="sng">
                  <a:noFill/>
                  <a:prstDash val="solid"/>
                </a:ln>
                <a:solidFill>
                  <a:srgbClr val="15509A"/>
                </a:solidFill>
                <a:latin typeface="Arial Black" pitchFamily="34" charset="0"/>
              </a:defRPr>
            </a:lvl1pPr>
          </a:lstStyle>
          <a:p>
            <a:r>
              <a:rPr lang="pt-BR" dirty="0"/>
              <a:t> </a:t>
            </a:r>
            <a:r>
              <a:rPr lang="pt-BR" dirty="0">
                <a:solidFill>
                  <a:srgbClr val="136233"/>
                </a:solidFill>
              </a:rPr>
              <a:t>REFERÊNCIAS</a:t>
            </a:r>
            <a:r>
              <a:rPr lang="pt-BR" dirty="0"/>
              <a:t> </a:t>
            </a:r>
          </a:p>
        </p:txBody>
      </p:sp>
      <p:sp>
        <p:nvSpPr>
          <p:cNvPr id="63" name="Text Box 26"/>
          <p:cNvSpPr txBox="1">
            <a:spLocks noChangeArrowheads="1"/>
          </p:cNvSpPr>
          <p:nvPr/>
        </p:nvSpPr>
        <p:spPr bwMode="auto">
          <a:xfrm>
            <a:off x="17059281" y="30665805"/>
            <a:ext cx="1363980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i="1" dirty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i="1" dirty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i="1" dirty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dirty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i="1" dirty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dirty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i="1" dirty="0">
              <a:latin typeface="Arial" charset="0"/>
              <a:cs typeface="Arial" charset="0"/>
            </a:endParaRPr>
          </a:p>
        </p:txBody>
      </p:sp>
      <p:sp>
        <p:nvSpPr>
          <p:cNvPr id="64" name="Text Box 125"/>
          <p:cNvSpPr txBox="1">
            <a:spLocks noChangeArrowheads="1"/>
          </p:cNvSpPr>
          <p:nvPr/>
        </p:nvSpPr>
        <p:spPr bwMode="auto">
          <a:xfrm>
            <a:off x="489910" y="8919146"/>
            <a:ext cx="6988175" cy="1025976"/>
          </a:xfrm>
          <a:prstGeom prst="rect">
            <a:avLst/>
          </a:prstGeom>
          <a:noFill/>
        </p:spPr>
        <p:txBody>
          <a:bodyPr wrap="square" lIns="101654" tIns="50827" rIns="101654" bIns="50827">
            <a:spAutoFit/>
          </a:bodyPr>
          <a:lstStyle>
            <a:defPPr>
              <a:defRPr lang="pt-BR"/>
            </a:defPPr>
            <a:lvl1pPr algn="ctr" eaLnBrk="0" hangingPunct="0">
              <a:defRPr sz="6000">
                <a:ln w="18415" cmpd="sng">
                  <a:noFill/>
                  <a:prstDash val="solid"/>
                </a:ln>
                <a:solidFill>
                  <a:srgbClr val="15509A"/>
                </a:solidFill>
                <a:latin typeface="Arial Black" pitchFamily="34" charset="0"/>
              </a:defRPr>
            </a:lvl1pPr>
          </a:lstStyle>
          <a:p>
            <a:r>
              <a:rPr lang="pt-BR" dirty="0">
                <a:solidFill>
                  <a:srgbClr val="136233"/>
                </a:solidFill>
              </a:rPr>
              <a:t>RESUMO</a:t>
            </a:r>
          </a:p>
        </p:txBody>
      </p:sp>
      <p:sp>
        <p:nvSpPr>
          <p:cNvPr id="65" name="Text Box 21"/>
          <p:cNvSpPr txBox="1">
            <a:spLocks noChangeArrowheads="1"/>
          </p:cNvSpPr>
          <p:nvPr/>
        </p:nvSpPr>
        <p:spPr bwMode="auto">
          <a:xfrm>
            <a:off x="2068263" y="10287990"/>
            <a:ext cx="14073186" cy="6740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dirty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i="1" dirty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dirty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dirty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dirty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i="1" dirty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i="1" dirty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i="1" dirty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i="1" dirty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i="1" dirty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b="1" i="1" dirty="0">
                <a:latin typeface="Arial" charset="0"/>
                <a:cs typeface="Arial" charset="0"/>
              </a:rPr>
              <a:t>Arial 36</a:t>
            </a: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b="1" i="1" dirty="0">
                <a:latin typeface="Arial" charset="0"/>
                <a:cs typeface="Arial" charset="0"/>
              </a:rPr>
              <a:t>PALAVRAS CHAVE:</a:t>
            </a:r>
            <a:endParaRPr lang="pt-BR" sz="3600" dirty="0">
              <a:latin typeface="Arial" charset="0"/>
              <a:cs typeface="Arial" charset="0"/>
            </a:endParaRPr>
          </a:p>
        </p:txBody>
      </p:sp>
      <p:sp>
        <p:nvSpPr>
          <p:cNvPr id="68" name="Text Box 37"/>
          <p:cNvSpPr txBox="1">
            <a:spLocks noChangeArrowheads="1"/>
          </p:cNvSpPr>
          <p:nvPr/>
        </p:nvSpPr>
        <p:spPr bwMode="auto">
          <a:xfrm>
            <a:off x="13125024" y="6286548"/>
            <a:ext cx="9629729" cy="144722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 lIns="92106" tIns="46053" rIns="92106" bIns="46053">
            <a:spAutoFit/>
          </a:bodyPr>
          <a:lstStyle/>
          <a:p>
            <a:pPr algn="just" defTabSz="1022350" eaLnBrk="0" hangingPunct="0">
              <a:spcBef>
                <a:spcPct val="50000"/>
              </a:spcBef>
            </a:pPr>
            <a:r>
              <a:rPr lang="pt-BR" sz="3400" b="1" dirty="0">
                <a:solidFill>
                  <a:srgbClr val="136233"/>
                </a:solidFill>
                <a:latin typeface="Arial" charset="0"/>
              </a:rPr>
              <a:t>Prof. Nome SOBRENOME</a:t>
            </a:r>
          </a:p>
          <a:p>
            <a:pPr algn="just" defTabSz="1022350" eaLnBrk="0" hangingPunct="0"/>
            <a:r>
              <a:rPr lang="pt-BR" dirty="0">
                <a:latin typeface="Arial" charset="0"/>
              </a:rPr>
              <a:t>Docente orientador, Centro Universitário Campo Real</a:t>
            </a:r>
          </a:p>
          <a:p>
            <a:pPr algn="just" defTabSz="1022350" eaLnBrk="0" hangingPunct="0"/>
            <a:r>
              <a:rPr lang="pt-BR" dirty="0">
                <a:latin typeface="Arial" charset="0"/>
              </a:rPr>
              <a:t>remail@camporeal.edu.br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="" xmlns:a16="http://schemas.microsoft.com/office/drawing/2014/main" id="{AC386491-6D93-47C2-A109-C34DD89BBE2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505" y="4320755"/>
            <a:ext cx="4721105" cy="4721105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="" xmlns:a16="http://schemas.microsoft.com/office/drawing/2014/main" id="{7ECD99A2-CF13-493E-B965-9B0597DA054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187" y="36709900"/>
            <a:ext cx="4291465" cy="2094989"/>
          </a:xfrm>
          <a:prstGeom prst="rect">
            <a:avLst/>
          </a:prstGeom>
        </p:spPr>
      </p:pic>
      <p:pic>
        <p:nvPicPr>
          <p:cNvPr id="26" name="Imagem 2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4583" y="268567"/>
            <a:ext cx="6880578" cy="4916284"/>
          </a:xfrm>
          <a:prstGeom prst="rect">
            <a:avLst/>
          </a:prstGeom>
        </p:spPr>
      </p:pic>
      <p:pic>
        <p:nvPicPr>
          <p:cNvPr id="27" name="Imagem 2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9931" y="36508331"/>
            <a:ext cx="4188131" cy="2864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269104"/>
      </p:ext>
    </p:extLst>
  </p:cSld>
  <p:clrMapOvr>
    <a:masterClrMapping/>
  </p:clrMapOvr>
</p:sld>
</file>

<file path=ppt/theme/theme1.xml><?xml version="1.0" encoding="utf-8"?>
<a:theme xmlns:a="http://schemas.openxmlformats.org/drawingml/2006/main" name="Estrutura padrão">
  <a:themeElements>
    <a:clrScheme name="Estrutura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trutura padrã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Estrutura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trutura padrão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2870</TotalTime>
  <Words>592</Words>
  <Application>Microsoft Office PowerPoint</Application>
  <PresentationFormat>Personalizar</PresentationFormat>
  <Paragraphs>82</Paragraphs>
  <Slides>1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6" baseType="lpstr">
      <vt:lpstr>Arial</vt:lpstr>
      <vt:lpstr>Arial Black</vt:lpstr>
      <vt:lpstr>Calibri</vt:lpstr>
      <vt:lpstr>Times New Roman</vt:lpstr>
      <vt:lpstr>Estrutura padrão</vt:lpstr>
      <vt:lpstr>Apresentação do PowerPoint</vt:lpstr>
    </vt:vector>
  </TitlesOfParts>
  <Company> 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sem título</dc:title>
  <dc:creator>Katia C. Zuffellato</dc:creator>
  <cp:lastModifiedBy>mkt04</cp:lastModifiedBy>
  <cp:revision>140</cp:revision>
  <dcterms:created xsi:type="dcterms:W3CDTF">2001-06-19T22:46:48Z</dcterms:created>
  <dcterms:modified xsi:type="dcterms:W3CDTF">2019-10-15T12:01:14Z</dcterms:modified>
</cp:coreProperties>
</file>